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694" r:id="rId5"/>
    <p:sldId id="698" r:id="rId6"/>
    <p:sldId id="704" r:id="rId7"/>
    <p:sldId id="701" r:id="rId8"/>
    <p:sldId id="699" r:id="rId9"/>
    <p:sldId id="377" r:id="rId10"/>
    <p:sldId id="700" r:id="rId11"/>
    <p:sldId id="731" r:id="rId12"/>
    <p:sldId id="733" r:id="rId13"/>
    <p:sldId id="401" r:id="rId14"/>
  </p:sldIdLst>
  <p:sldSz cx="12192000" cy="6858000"/>
  <p:notesSz cx="6808788" cy="9940925"/>
  <p:defaultTextStyle>
    <a:defPPr>
      <a:defRPr lang="da-DK"/>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Standardsektion" id="{0FD9C1FD-9842-43C7-A276-5BA6A16142BD}">
          <p14:sldIdLst>
            <p14:sldId id="694"/>
            <p14:sldId id="698"/>
            <p14:sldId id="704"/>
            <p14:sldId id="701"/>
            <p14:sldId id="699"/>
            <p14:sldId id="377"/>
            <p14:sldId id="700"/>
            <p14:sldId id="731"/>
            <p14:sldId id="733"/>
            <p14:sldId id="40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98F500-F450-46D1-FE1B-C206B719C24C}" name="Caroline Johnson" initials="CJ" userId="S::caj@moedrehjaelpen.dk::5ffe0177-a2e6-4d78-8a04-8b53673fb299" providerId="AD"/>
  <p188:author id="{D817E463-146D-B543-6657-B1EBB6F8B73A}" name="Gustav Albert Nielsen" initials="GAN" userId="S::gan@moedrehjaelpen.dk::faf19b05-2469-494b-958c-220a4fcc7258" providerId="AD"/>
  <p188:author id="{0FBE2D80-5B27-F1B6-830B-A2269512DD18}" name="Maria Norup Hertz" initials="MNH" userId="S::MNH@moedrehjaelpen.dk::37c80151-1054-45f5-96e0-23d1f3d52a4f" providerId="AD"/>
  <p188:author id="{E2F761F8-6E89-5C7C-AEB2-5819C849E683}" name="Helle Dalgaard Lauridsen" initials="HDL" userId="S::HDL@moedrehjaelpen.dk::26d09812-2253-4f43-b66e-39c325d48f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le Dalgaard Lauridsen" initials="HDL" lastIdx="7" clrIdx="0">
    <p:extLst>
      <p:ext uri="{19B8F6BF-5375-455C-9EA6-DF929625EA0E}">
        <p15:presenceInfo xmlns:p15="http://schemas.microsoft.com/office/powerpoint/2012/main" userId="S::HDL@moedrehjaelpen.dk::26d09812-2253-4f43-b66e-39c325d48f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536A"/>
    <a:srgbClr val="F6F5EC"/>
    <a:srgbClr val="EEF6F2"/>
    <a:srgbClr val="E5E3E8"/>
    <a:srgbClr val="DCF2F8"/>
    <a:srgbClr val="D70A48"/>
    <a:srgbClr val="D70947"/>
    <a:srgbClr val="FCDFCF"/>
    <a:srgbClr val="ABDFEE"/>
    <a:srgbClr val="002D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2F6B03-17E1-41F2-A994-6BE3FD7852B2}" v="1" dt="2025-08-06T11:36:44.52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94"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A1065456-BB29-1D38-A941-84E6D6C61F8B}"/>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3C6A7BB5-FADE-FF49-075C-ED359A494629}"/>
              </a:ext>
            </a:extLst>
          </p:cNvPr>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EBADBECC-5E5E-4A9F-8AB9-F9D7A8CC90BD}" type="datetimeFigureOut">
              <a:rPr lang="da-DK" smtClean="0"/>
              <a:t>07-08-2025</a:t>
            </a:fld>
            <a:endParaRPr lang="da-DK"/>
          </a:p>
        </p:txBody>
      </p:sp>
      <p:sp>
        <p:nvSpPr>
          <p:cNvPr id="4" name="Pladsholder til sidefod 3">
            <a:extLst>
              <a:ext uri="{FF2B5EF4-FFF2-40B4-BE49-F238E27FC236}">
                <a16:creationId xmlns:a16="http://schemas.microsoft.com/office/drawing/2014/main" id="{F9E6DF12-9692-AE62-7776-6C2B880DD464}"/>
              </a:ext>
            </a:extLst>
          </p:cNvPr>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9F959D3B-F85B-E273-4DC7-CE1D2913F1E1}"/>
              </a:ext>
            </a:extLst>
          </p:cNvPr>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79D86785-CB86-4975-8471-D7F2CE5C3E4F}" type="slidenum">
              <a:rPr lang="da-DK" smtClean="0"/>
              <a:t>‹nr.›</a:t>
            </a:fld>
            <a:endParaRPr lang="da-DK"/>
          </a:p>
        </p:txBody>
      </p:sp>
    </p:spTree>
    <p:extLst>
      <p:ext uri="{BB962C8B-B14F-4D97-AF65-F5344CB8AC3E}">
        <p14:creationId xmlns:p14="http://schemas.microsoft.com/office/powerpoint/2010/main" val="6169214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100">
                <a:latin typeface="Open Sans" panose="020B0606030504020204" pitchFamily="34" charset="0"/>
                <a:ea typeface="Open Sans" panose="020B0606030504020204" pitchFamily="34" charset="0"/>
                <a:cs typeface="Open Sans" panose="020B0606030504020204" pitchFamily="34" charset="0"/>
              </a:defRPr>
            </a:lvl1pPr>
          </a:lstStyle>
          <a:p>
            <a:endParaRPr lang="da-DK"/>
          </a:p>
        </p:txBody>
      </p:sp>
      <p:sp>
        <p:nvSpPr>
          <p:cNvPr id="3" name="Pladsholder til dato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100">
                <a:latin typeface="Open Sans" panose="020B0606030504020204" pitchFamily="34" charset="0"/>
                <a:ea typeface="Open Sans" panose="020B0606030504020204" pitchFamily="34" charset="0"/>
                <a:cs typeface="Open Sans" panose="020B0606030504020204" pitchFamily="34" charset="0"/>
              </a:defRPr>
            </a:lvl1pPr>
          </a:lstStyle>
          <a:p>
            <a:fld id="{4836016B-5082-4580-B631-40212E28F4CA}" type="datetimeFigureOut">
              <a:rPr lang="da-DK" smtClean="0"/>
              <a:pPr/>
              <a:t>07-08-2025</a:t>
            </a:fld>
            <a:endParaRPr lang="da-DK"/>
          </a:p>
        </p:txBody>
      </p:sp>
      <p:sp>
        <p:nvSpPr>
          <p:cNvPr id="4" name="Pladsholder til slidebillede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100">
                <a:latin typeface="Open Sans" panose="020B0606030504020204" pitchFamily="34" charset="0"/>
                <a:ea typeface="Open Sans" panose="020B0606030504020204" pitchFamily="34" charset="0"/>
                <a:cs typeface="Open Sans" panose="020B0606030504020204" pitchFamily="34" charset="0"/>
              </a:defRPr>
            </a:lvl1pPr>
          </a:lstStyle>
          <a:p>
            <a:endParaRPr lang="da-DK"/>
          </a:p>
        </p:txBody>
      </p:sp>
      <p:sp>
        <p:nvSpPr>
          <p:cNvPr id="7" name="Pladsholder til slidenumm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100">
                <a:latin typeface="Open Sans" panose="020B0606030504020204" pitchFamily="34" charset="0"/>
                <a:ea typeface="Open Sans" panose="020B0606030504020204" pitchFamily="34" charset="0"/>
                <a:cs typeface="Open Sans" panose="020B0606030504020204" pitchFamily="34" charset="0"/>
              </a:defRPr>
            </a:lvl1pPr>
          </a:lstStyle>
          <a:p>
            <a:fld id="{2B146FCA-8D1C-4061-93ED-33CE32DB5784}" type="slidenum">
              <a:rPr lang="da-DK" smtClean="0"/>
              <a:pPr/>
              <a:t>‹nr.›</a:t>
            </a:fld>
            <a:endParaRPr lang="da-DK"/>
          </a:p>
        </p:txBody>
      </p:sp>
    </p:spTree>
    <p:extLst>
      <p:ext uri="{BB962C8B-B14F-4D97-AF65-F5344CB8AC3E}">
        <p14:creationId xmlns:p14="http://schemas.microsoft.com/office/powerpoint/2010/main" val="16990623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algn="l" defTabSz="914400" rtl="0" eaLnBrk="1" latinLnBrk="0" hangingPunct="1">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algn="l" defTabSz="914400" rtl="0" eaLnBrk="1" latinLnBrk="0" hangingPunct="1">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algn="l" defTabSz="914400" rtl="0" eaLnBrk="1" latinLnBrk="0" hangingPunct="1">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31" userDrawn="1">
          <p15:clr>
            <a:srgbClr val="F26B43"/>
          </p15:clr>
        </p15:guide>
        <p15:guide id="2" pos="214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a:p>
            <a:r>
              <a:rPr lang="da-DK"/>
              <a:t>Obs – ”Hvad gjorde du som </a:t>
            </a:r>
            <a:r>
              <a:rPr lang="da-DK" err="1"/>
              <a:t>bisiddder</a:t>
            </a:r>
            <a:r>
              <a:rPr lang="da-DK"/>
              <a:t>”</a:t>
            </a:r>
          </a:p>
          <a:p>
            <a:endParaRPr lang="da-DK"/>
          </a:p>
          <a:p>
            <a:r>
              <a:rPr lang="da-DK"/>
              <a:t>Gode sætninger til at holde fokus på børnene. </a:t>
            </a:r>
          </a:p>
          <a:p>
            <a:endParaRPr lang="da-DK"/>
          </a:p>
        </p:txBody>
      </p:sp>
      <p:sp>
        <p:nvSpPr>
          <p:cNvPr id="4" name="Pladsholder til slidenummer 3"/>
          <p:cNvSpPr>
            <a:spLocks noGrp="1"/>
          </p:cNvSpPr>
          <p:nvPr>
            <p:ph type="sldNum" sz="quarter" idx="5"/>
          </p:nvPr>
        </p:nvSpPr>
        <p:spPr/>
        <p:txBody>
          <a:bodyPr/>
          <a:lstStyle/>
          <a:p>
            <a:fld id="{2B146FCA-8D1C-4061-93ED-33CE32DB5784}" type="slidenum">
              <a:rPr lang="da-DK" smtClean="0"/>
              <a:pPr/>
              <a:t>1</a:t>
            </a:fld>
            <a:endParaRPr lang="da-DK"/>
          </a:p>
        </p:txBody>
      </p:sp>
    </p:spTree>
    <p:extLst>
      <p:ext uri="{BB962C8B-B14F-4D97-AF65-F5344CB8AC3E}">
        <p14:creationId xmlns:p14="http://schemas.microsoft.com/office/powerpoint/2010/main" val="2463964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Vi er nået halvvejs i projektperioden – midtvejsevaluering til Trygfonden (som I ved). </a:t>
            </a:r>
          </a:p>
          <a:p>
            <a:r>
              <a:rPr lang="da-DK"/>
              <a:t>Forældrene har lutter gode tilbagemeldinger, de fortæller at I er rolige og trygge. I gør en forskel!</a:t>
            </a:r>
          </a:p>
          <a:p>
            <a:endParaRPr lang="da-DK"/>
          </a:p>
        </p:txBody>
      </p:sp>
      <p:sp>
        <p:nvSpPr>
          <p:cNvPr id="4" name="Pladsholder til slidenummer 3"/>
          <p:cNvSpPr>
            <a:spLocks noGrp="1"/>
          </p:cNvSpPr>
          <p:nvPr>
            <p:ph type="sldNum" sz="quarter" idx="5"/>
          </p:nvPr>
        </p:nvSpPr>
        <p:spPr/>
        <p:txBody>
          <a:bodyPr/>
          <a:lstStyle/>
          <a:p>
            <a:fld id="{2B146FCA-8D1C-4061-93ED-33CE32DB5784}" type="slidenum">
              <a:rPr lang="da-DK" smtClean="0"/>
              <a:pPr/>
              <a:t>2</a:t>
            </a:fld>
            <a:endParaRPr lang="da-DK"/>
          </a:p>
        </p:txBody>
      </p:sp>
    </p:spTree>
    <p:extLst>
      <p:ext uri="{BB962C8B-B14F-4D97-AF65-F5344CB8AC3E}">
        <p14:creationId xmlns:p14="http://schemas.microsoft.com/office/powerpoint/2010/main" val="1747187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66B1B-D5A0-988A-8672-B4D709CD191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9C44C1D-1D08-D74E-95CD-CF7DBF84E61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484E8D4-D97D-485D-DBBF-242A4623A184}"/>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981A6501-F15F-E7D6-9DE1-E8A706F3B240}"/>
              </a:ext>
            </a:extLst>
          </p:cNvPr>
          <p:cNvSpPr>
            <a:spLocks noGrp="1"/>
          </p:cNvSpPr>
          <p:nvPr>
            <p:ph type="sldNum" sz="quarter" idx="5"/>
          </p:nvPr>
        </p:nvSpPr>
        <p:spPr/>
        <p:txBody>
          <a:bodyPr/>
          <a:lstStyle/>
          <a:p>
            <a:fld id="{2B146FCA-8D1C-4061-93ED-33CE32DB5784}" type="slidenum">
              <a:rPr lang="da-DK" smtClean="0"/>
              <a:pPr/>
              <a:t>3</a:t>
            </a:fld>
            <a:endParaRPr lang="da-DK"/>
          </a:p>
        </p:txBody>
      </p:sp>
    </p:spTree>
    <p:extLst>
      <p:ext uri="{BB962C8B-B14F-4D97-AF65-F5344CB8AC3E}">
        <p14:creationId xmlns:p14="http://schemas.microsoft.com/office/powerpoint/2010/main" val="158374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FA7C9-7051-C87C-B991-FB31C6984C2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9E5E0C1-18E6-9A6D-C3F2-B2D95EF88AD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FFBC107-EB20-B2C9-87B1-1CD7104C3C2B}"/>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06AA75CF-32A5-3A6A-9C03-0444BADE2F3A}"/>
              </a:ext>
            </a:extLst>
          </p:cNvPr>
          <p:cNvSpPr>
            <a:spLocks noGrp="1"/>
          </p:cNvSpPr>
          <p:nvPr>
            <p:ph type="sldNum" sz="quarter" idx="5"/>
          </p:nvPr>
        </p:nvSpPr>
        <p:spPr/>
        <p:txBody>
          <a:bodyPr/>
          <a:lstStyle/>
          <a:p>
            <a:fld id="{2B146FCA-8D1C-4061-93ED-33CE32DB5784}" type="slidenum">
              <a:rPr lang="da-DK" smtClean="0"/>
              <a:pPr/>
              <a:t>4</a:t>
            </a:fld>
            <a:endParaRPr lang="da-DK"/>
          </a:p>
        </p:txBody>
      </p:sp>
    </p:spTree>
    <p:extLst>
      <p:ext uri="{BB962C8B-B14F-4D97-AF65-F5344CB8AC3E}">
        <p14:creationId xmlns:p14="http://schemas.microsoft.com/office/powerpoint/2010/main" val="257889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00137-C837-BF96-7DF3-F252A6A037A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D1D71E8-2357-5196-FFBF-C2C08901507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44382A9-F29D-3B19-9731-ABB44C30DC2D}"/>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86E45710-415F-83AA-42B0-AB80FF238A0D}"/>
              </a:ext>
            </a:extLst>
          </p:cNvPr>
          <p:cNvSpPr>
            <a:spLocks noGrp="1"/>
          </p:cNvSpPr>
          <p:nvPr>
            <p:ph type="sldNum" sz="quarter" idx="5"/>
          </p:nvPr>
        </p:nvSpPr>
        <p:spPr/>
        <p:txBody>
          <a:bodyPr/>
          <a:lstStyle/>
          <a:p>
            <a:fld id="{2B146FCA-8D1C-4061-93ED-33CE32DB5784}" type="slidenum">
              <a:rPr lang="da-DK" smtClean="0"/>
              <a:pPr/>
              <a:t>5</a:t>
            </a:fld>
            <a:endParaRPr lang="da-DK"/>
          </a:p>
        </p:txBody>
      </p:sp>
    </p:spTree>
    <p:extLst>
      <p:ext uri="{BB962C8B-B14F-4D97-AF65-F5344CB8AC3E}">
        <p14:creationId xmlns:p14="http://schemas.microsoft.com/office/powerpoint/2010/main" val="1156275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3863" y="1243013"/>
            <a:ext cx="5961062" cy="3354387"/>
          </a:xfrm>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322543D-0C5F-4620-87D2-EAD6C12AC412}" type="slidenum">
              <a:rPr lang="da-DK" smtClean="0"/>
              <a:t>6</a:t>
            </a:fld>
            <a:endParaRPr lang="da-DK"/>
          </a:p>
        </p:txBody>
      </p:sp>
    </p:spTree>
    <p:extLst>
      <p:ext uri="{BB962C8B-B14F-4D97-AF65-F5344CB8AC3E}">
        <p14:creationId xmlns:p14="http://schemas.microsoft.com/office/powerpoint/2010/main" val="368335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FE6E8-51B2-326A-3CD5-EE6362F083F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212C703-2056-4B9D-8547-FEECE3B62781}"/>
              </a:ext>
            </a:extLst>
          </p:cNvPr>
          <p:cNvSpPr>
            <a:spLocks noGrp="1" noRot="1" noChangeAspect="1"/>
          </p:cNvSpPr>
          <p:nvPr>
            <p:ph type="sldImg"/>
          </p:nvPr>
        </p:nvSpPr>
        <p:spPr>
          <a:xfrm>
            <a:off x="423863" y="1243013"/>
            <a:ext cx="5961062" cy="3354387"/>
          </a:xfrm>
        </p:spPr>
      </p:sp>
      <p:sp>
        <p:nvSpPr>
          <p:cNvPr id="3" name="Pladsholder til noter 2">
            <a:extLst>
              <a:ext uri="{FF2B5EF4-FFF2-40B4-BE49-F238E27FC236}">
                <a16:creationId xmlns:a16="http://schemas.microsoft.com/office/drawing/2014/main" id="{5755F7F7-67F5-CAC9-6945-EB126858AA2A}"/>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0F3A5DA0-9859-CAB0-7936-E44E58B9241A}"/>
              </a:ext>
            </a:extLst>
          </p:cNvPr>
          <p:cNvSpPr>
            <a:spLocks noGrp="1"/>
          </p:cNvSpPr>
          <p:nvPr>
            <p:ph type="sldNum" sz="quarter" idx="10"/>
          </p:nvPr>
        </p:nvSpPr>
        <p:spPr/>
        <p:txBody>
          <a:bodyPr/>
          <a:lstStyle/>
          <a:p>
            <a:fld id="{9322543D-0C5F-4620-87D2-EAD6C12AC412}" type="slidenum">
              <a:rPr lang="da-DK" smtClean="0"/>
              <a:t>7</a:t>
            </a:fld>
            <a:endParaRPr lang="da-DK"/>
          </a:p>
        </p:txBody>
      </p:sp>
    </p:spTree>
    <p:extLst>
      <p:ext uri="{BB962C8B-B14F-4D97-AF65-F5344CB8AC3E}">
        <p14:creationId xmlns:p14="http://schemas.microsoft.com/office/powerpoint/2010/main" val="3979000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B146FCA-8D1C-4061-93ED-33CE32DB5784}" type="slidenum">
              <a:rPr lang="da-DK" smtClean="0"/>
              <a:t>8</a:t>
            </a:fld>
            <a:endParaRPr lang="da-DK"/>
          </a:p>
        </p:txBody>
      </p:sp>
    </p:spTree>
    <p:extLst>
      <p:ext uri="{BB962C8B-B14F-4D97-AF65-F5344CB8AC3E}">
        <p14:creationId xmlns:p14="http://schemas.microsoft.com/office/powerpoint/2010/main" val="1000230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3863" y="1243013"/>
            <a:ext cx="5961062" cy="3354387"/>
          </a:xfrm>
        </p:spPr>
      </p:sp>
      <p:sp>
        <p:nvSpPr>
          <p:cNvPr id="3" name="Pladsholder til noter 2"/>
          <p:cNvSpPr>
            <a:spLocks noGrp="1"/>
          </p:cNvSpPr>
          <p:nvPr>
            <p:ph type="body" idx="1"/>
          </p:nvPr>
        </p:nvSpPr>
        <p:spPr/>
        <p:txBody>
          <a:bodyPr/>
          <a:lstStyle/>
          <a:p>
            <a:endParaRPr lang="da-DK" dirty="0"/>
          </a:p>
          <a:p>
            <a:endParaRPr lang="da-DK" dirty="0"/>
          </a:p>
          <a:p>
            <a:endParaRPr lang="da-DK" dirty="0"/>
          </a:p>
          <a:p>
            <a:endParaRPr lang="da-DK" dirty="0"/>
          </a:p>
        </p:txBody>
      </p:sp>
      <p:sp>
        <p:nvSpPr>
          <p:cNvPr id="4" name="Pladsholder til slidenummer 3"/>
          <p:cNvSpPr>
            <a:spLocks noGrp="1"/>
          </p:cNvSpPr>
          <p:nvPr>
            <p:ph type="sldNum" sz="quarter" idx="10"/>
          </p:nvPr>
        </p:nvSpPr>
        <p:spPr/>
        <p:txBody>
          <a:bodyPr/>
          <a:lstStyle/>
          <a:p>
            <a:fld id="{9322543D-0C5F-4620-87D2-EAD6C12AC412}" type="slidenum">
              <a:rPr lang="da-DK" smtClean="0"/>
              <a:t>10</a:t>
            </a:fld>
            <a:endParaRPr lang="da-DK"/>
          </a:p>
        </p:txBody>
      </p:sp>
    </p:spTree>
    <p:extLst>
      <p:ext uri="{BB962C8B-B14F-4D97-AF65-F5344CB8AC3E}">
        <p14:creationId xmlns:p14="http://schemas.microsoft.com/office/powerpoint/2010/main" val="3853286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Rø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0208" y="2057400"/>
            <a:ext cx="10953430" cy="1371601"/>
          </a:xfrm>
        </p:spPr>
        <p:txBody>
          <a:bodyPr>
            <a:noAutofit/>
          </a:bodyPr>
          <a:lstStyle>
            <a:lvl1pPr>
              <a:lnSpc>
                <a:spcPct val="110000"/>
              </a:lnSpc>
              <a:defRPr sz="400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defRPr>
            </a:lvl1pPr>
          </a:lstStyle>
          <a:p>
            <a:r>
              <a:rPr lang="da-DK"/>
              <a:t>Klik for at redigere titeltypografien i masteren</a:t>
            </a:r>
          </a:p>
        </p:txBody>
      </p:sp>
      <p:sp>
        <p:nvSpPr>
          <p:cNvPr id="3" name="Undertitel 2"/>
          <p:cNvSpPr>
            <a:spLocks noGrp="1"/>
          </p:cNvSpPr>
          <p:nvPr>
            <p:ph type="subTitle" idx="1"/>
          </p:nvPr>
        </p:nvSpPr>
        <p:spPr>
          <a:xfrm>
            <a:off x="620208" y="3440907"/>
            <a:ext cx="10953430" cy="1371601"/>
          </a:xfrm>
        </p:spPr>
        <p:txBody>
          <a:bodyPr>
            <a:normAutofit/>
          </a:bodyPr>
          <a:lstStyle>
            <a:lvl1pPr marL="0" indent="0" algn="l">
              <a:lnSpc>
                <a:spcPct val="150000"/>
              </a:lnSpc>
              <a:buNone/>
              <a:defRPr sz="2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pic>
        <p:nvPicPr>
          <p:cNvPr id="4" name="Billede 3" descr="Et billede, der indeholder Font/skrifttype, tekst, Grafik, logo&#10;&#10;Automatisk genereret beskrivelse">
            <a:extLst>
              <a:ext uri="{FF2B5EF4-FFF2-40B4-BE49-F238E27FC236}">
                <a16:creationId xmlns:a16="http://schemas.microsoft.com/office/drawing/2014/main" id="{E5BA8F6B-67F6-1F59-667B-0CE51E3288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4628" y="6291737"/>
            <a:ext cx="1169010" cy="295758"/>
          </a:xfrm>
          <a:prstGeom prst="rect">
            <a:avLst/>
          </a:prstGeom>
        </p:spPr>
      </p:pic>
    </p:spTree>
    <p:extLst>
      <p:ext uri="{BB962C8B-B14F-4D97-AF65-F5344CB8AC3E}">
        <p14:creationId xmlns:p14="http://schemas.microsoft.com/office/powerpoint/2010/main" val="273150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Slide med to spalter">
    <p:spTree>
      <p:nvGrpSpPr>
        <p:cNvPr id="1" name=""/>
        <p:cNvGrpSpPr/>
        <p:nvPr/>
      </p:nvGrpSpPr>
      <p:grpSpPr>
        <a:xfrm>
          <a:off x="0" y="0"/>
          <a:ext cx="0" cy="0"/>
          <a:chOff x="0" y="0"/>
          <a:chExt cx="0" cy="0"/>
        </a:xfrm>
      </p:grpSpPr>
      <p:sp>
        <p:nvSpPr>
          <p:cNvPr id="2" name="Titel 1"/>
          <p:cNvSpPr>
            <a:spLocks noGrp="1"/>
          </p:cNvSpPr>
          <p:nvPr>
            <p:ph type="title"/>
          </p:nvPr>
        </p:nvSpPr>
        <p:spPr>
          <a:xfrm>
            <a:off x="604807" y="677561"/>
            <a:ext cx="10982386" cy="684514"/>
          </a:xfrm>
        </p:spPr>
        <p:txBody>
          <a:bodyPr/>
          <a:lstStyle>
            <a:lvl1pPr>
              <a:defRPr>
                <a:solidFill>
                  <a:schemeClr val="accent1"/>
                </a:solidFill>
              </a:defRPr>
            </a:lvl1pPr>
          </a:lstStyle>
          <a:p>
            <a:r>
              <a:rPr lang="da-DK"/>
              <a:t>Klik for at redigere titeltypografien i masteren</a:t>
            </a:r>
          </a:p>
        </p:txBody>
      </p:sp>
      <p:sp>
        <p:nvSpPr>
          <p:cNvPr id="3" name="Pladsholder til indhold 2"/>
          <p:cNvSpPr>
            <a:spLocks noGrp="1"/>
          </p:cNvSpPr>
          <p:nvPr>
            <p:ph sz="half" idx="1"/>
          </p:nvPr>
        </p:nvSpPr>
        <p:spPr>
          <a:xfrm>
            <a:off x="604806" y="1704973"/>
            <a:ext cx="5138767" cy="4127656"/>
          </a:xfrm>
        </p:spPr>
        <p:txBody>
          <a:bodyPr>
            <a:normAutofit/>
          </a:bodyPr>
          <a:lstStyle>
            <a:lvl1pPr marL="180000">
              <a:lnSpc>
                <a:spcPct val="100000"/>
              </a:lnSpc>
              <a:spcAft>
                <a:spcPts val="1200"/>
              </a:spcAft>
              <a:defRPr sz="2000"/>
            </a:lvl1pPr>
            <a:lvl2pPr marL="180000">
              <a:lnSpc>
                <a:spcPct val="100000"/>
              </a:lnSpc>
              <a:spcAft>
                <a:spcPts val="1200"/>
              </a:spcAft>
              <a:defRPr sz="2000"/>
            </a:lvl2pPr>
            <a:lvl3pPr marL="180000">
              <a:lnSpc>
                <a:spcPct val="100000"/>
              </a:lnSpc>
              <a:spcAft>
                <a:spcPts val="1200"/>
              </a:spcAft>
              <a:defRPr sz="2000"/>
            </a:lvl3pPr>
            <a:lvl4pPr marL="180000">
              <a:lnSpc>
                <a:spcPct val="100000"/>
              </a:lnSpc>
              <a:spcAft>
                <a:spcPts val="1200"/>
              </a:spcAft>
              <a:defRPr sz="2000"/>
            </a:lvl4pPr>
            <a:lvl5pPr marL="180000">
              <a:lnSpc>
                <a:spcPct val="100000"/>
              </a:lnSpc>
              <a:spcAft>
                <a:spcPts val="1200"/>
              </a:spcAft>
              <a:defRPr sz="20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448425" y="1733547"/>
            <a:ext cx="5138768" cy="4127656"/>
          </a:xfrm>
        </p:spPr>
        <p:txBody>
          <a:bodyPr>
            <a:normAutofit/>
          </a:bodyPr>
          <a:lstStyle>
            <a:lvl1pPr marL="180000">
              <a:lnSpc>
                <a:spcPct val="100000"/>
              </a:lnSpc>
              <a:spcAft>
                <a:spcPts val="1200"/>
              </a:spcAft>
              <a:defRPr sz="2000"/>
            </a:lvl1pPr>
            <a:lvl2pPr marL="180000">
              <a:lnSpc>
                <a:spcPct val="100000"/>
              </a:lnSpc>
              <a:spcAft>
                <a:spcPts val="1200"/>
              </a:spcAft>
              <a:defRPr sz="2000"/>
            </a:lvl2pPr>
            <a:lvl3pPr marL="180000">
              <a:lnSpc>
                <a:spcPct val="100000"/>
              </a:lnSpc>
              <a:spcAft>
                <a:spcPts val="1200"/>
              </a:spcAft>
              <a:defRPr sz="2000"/>
            </a:lvl3pPr>
            <a:lvl4pPr marL="180000">
              <a:lnSpc>
                <a:spcPct val="100000"/>
              </a:lnSpc>
              <a:spcAft>
                <a:spcPts val="1200"/>
              </a:spcAft>
              <a:defRPr sz="2000"/>
            </a:lvl4pPr>
            <a:lvl5pPr marL="180000">
              <a:lnSpc>
                <a:spcPct val="100000"/>
              </a:lnSpc>
              <a:spcAft>
                <a:spcPts val="1200"/>
              </a:spcAft>
              <a:defRPr sz="20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5" name="Grafik 4">
            <a:extLst>
              <a:ext uri="{FF2B5EF4-FFF2-40B4-BE49-F238E27FC236}">
                <a16:creationId xmlns:a16="http://schemas.microsoft.com/office/drawing/2014/main" id="{0CEB46F9-4373-612E-1AAC-3DCEEF424E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04629" y="6291737"/>
            <a:ext cx="1169009" cy="295758"/>
          </a:xfrm>
          <a:prstGeom prst="rect">
            <a:avLst/>
          </a:prstGeom>
        </p:spPr>
      </p:pic>
    </p:spTree>
    <p:extLst>
      <p:ext uri="{BB962C8B-B14F-4D97-AF65-F5344CB8AC3E}">
        <p14:creationId xmlns:p14="http://schemas.microsoft.com/office/powerpoint/2010/main" val="689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lide med titel">
    <p:spTree>
      <p:nvGrpSpPr>
        <p:cNvPr id="1" name=""/>
        <p:cNvGrpSpPr/>
        <p:nvPr/>
      </p:nvGrpSpPr>
      <p:grpSpPr>
        <a:xfrm>
          <a:off x="0" y="0"/>
          <a:ext cx="0" cy="0"/>
          <a:chOff x="0" y="0"/>
          <a:chExt cx="0" cy="0"/>
        </a:xfrm>
      </p:grpSpPr>
      <p:sp>
        <p:nvSpPr>
          <p:cNvPr id="2" name="Titel 1"/>
          <p:cNvSpPr>
            <a:spLocks noGrp="1"/>
          </p:cNvSpPr>
          <p:nvPr>
            <p:ph type="title"/>
          </p:nvPr>
        </p:nvSpPr>
        <p:spPr>
          <a:xfrm>
            <a:off x="604807" y="690801"/>
            <a:ext cx="10982386" cy="677205"/>
          </a:xfrm>
        </p:spPr>
        <p:txBody>
          <a:bodyPr/>
          <a:lstStyle>
            <a:lvl1pPr>
              <a:defRPr>
                <a:solidFill>
                  <a:schemeClr val="accent1"/>
                </a:solidFill>
              </a:defRPr>
            </a:lvl1pPr>
          </a:lstStyle>
          <a:p>
            <a:r>
              <a:rPr lang="da-DK"/>
              <a:t>Klik for at redigere titeltypografien i masteren</a:t>
            </a:r>
          </a:p>
        </p:txBody>
      </p:sp>
      <p:pic>
        <p:nvPicPr>
          <p:cNvPr id="3" name="Grafik 2">
            <a:extLst>
              <a:ext uri="{FF2B5EF4-FFF2-40B4-BE49-F238E27FC236}">
                <a16:creationId xmlns:a16="http://schemas.microsoft.com/office/drawing/2014/main" id="{9BA95B1D-9201-4EFC-F65E-A01C77EEDB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04629" y="6291737"/>
            <a:ext cx="1169009" cy="295758"/>
          </a:xfrm>
          <a:prstGeom prst="rect">
            <a:avLst/>
          </a:prstGeom>
        </p:spPr>
      </p:pic>
    </p:spTree>
    <p:extLst>
      <p:ext uri="{BB962C8B-B14F-4D97-AF65-F5344CB8AC3E}">
        <p14:creationId xmlns:p14="http://schemas.microsoft.com/office/powerpoint/2010/main" val="1756448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424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blå">
    <p:bg>
      <p:bgPr>
        <a:solidFill>
          <a:schemeClr val="tx2"/>
        </a:solidFill>
        <a:effectLst/>
      </p:bgPr>
    </p:bg>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CB1AB479-249E-0837-C8FA-AD6101B7918A}"/>
              </a:ext>
            </a:extLst>
          </p:cNvPr>
          <p:cNvSpPr>
            <a:spLocks noGrp="1"/>
          </p:cNvSpPr>
          <p:nvPr>
            <p:ph type="ctrTitle"/>
          </p:nvPr>
        </p:nvSpPr>
        <p:spPr>
          <a:xfrm>
            <a:off x="620207" y="2047875"/>
            <a:ext cx="10953429" cy="1381126"/>
          </a:xfrm>
        </p:spPr>
        <p:txBody>
          <a:bodyPr>
            <a:noAutofit/>
          </a:bodyPr>
          <a:lstStyle>
            <a:lvl1pPr>
              <a:lnSpc>
                <a:spcPct val="110000"/>
              </a:lnSpc>
              <a:defRPr sz="4000">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defRPr>
            </a:lvl1pPr>
          </a:lstStyle>
          <a:p>
            <a:r>
              <a:rPr lang="da-DK"/>
              <a:t>Klik for at redigere titeltypografien i masteren</a:t>
            </a:r>
          </a:p>
        </p:txBody>
      </p:sp>
      <p:sp>
        <p:nvSpPr>
          <p:cNvPr id="13" name="Undertitel 2">
            <a:extLst>
              <a:ext uri="{FF2B5EF4-FFF2-40B4-BE49-F238E27FC236}">
                <a16:creationId xmlns:a16="http://schemas.microsoft.com/office/drawing/2014/main" id="{4AF3C9F6-FE0A-45AD-757D-A9E4644A6940}"/>
              </a:ext>
            </a:extLst>
          </p:cNvPr>
          <p:cNvSpPr>
            <a:spLocks noGrp="1"/>
          </p:cNvSpPr>
          <p:nvPr>
            <p:ph type="subTitle" idx="1"/>
          </p:nvPr>
        </p:nvSpPr>
        <p:spPr>
          <a:xfrm>
            <a:off x="620208" y="3440908"/>
            <a:ext cx="10953430" cy="1381126"/>
          </a:xfrm>
        </p:spPr>
        <p:txBody>
          <a:bodyPr>
            <a:normAutofit/>
          </a:bodyPr>
          <a:lstStyle>
            <a:lvl1pPr marL="0" indent="0" algn="l">
              <a:lnSpc>
                <a:spcPct val="150000"/>
              </a:lnSpc>
              <a:buNone/>
              <a:defRPr sz="2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pic>
        <p:nvPicPr>
          <p:cNvPr id="2" name="Billede 1" descr="Et billede, der indeholder Font/skrifttype, tekst, Grafik, logo&#10;&#10;Automatisk genereret beskrivelse">
            <a:extLst>
              <a:ext uri="{FF2B5EF4-FFF2-40B4-BE49-F238E27FC236}">
                <a16:creationId xmlns:a16="http://schemas.microsoft.com/office/drawing/2014/main" id="{8FC957A0-7A78-429D-9741-5E3306434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4628" y="6291737"/>
            <a:ext cx="1169010" cy="295758"/>
          </a:xfrm>
          <a:prstGeom prst="rect">
            <a:avLst/>
          </a:prstGeom>
        </p:spPr>
      </p:pic>
    </p:spTree>
    <p:extLst>
      <p:ext uri="{BB962C8B-B14F-4D97-AF65-F5344CB8AC3E}">
        <p14:creationId xmlns:p14="http://schemas.microsoft.com/office/powerpoint/2010/main" val="233534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killer_hvid_titel">
    <p:spTree>
      <p:nvGrpSpPr>
        <p:cNvPr id="1" name=""/>
        <p:cNvGrpSpPr/>
        <p:nvPr/>
      </p:nvGrpSpPr>
      <p:grpSpPr>
        <a:xfrm>
          <a:off x="0" y="0"/>
          <a:ext cx="0" cy="0"/>
          <a:chOff x="0" y="0"/>
          <a:chExt cx="0" cy="0"/>
        </a:xfrm>
      </p:grpSpPr>
      <p:sp>
        <p:nvSpPr>
          <p:cNvPr id="2" name="Titel 1"/>
          <p:cNvSpPr>
            <a:spLocks noGrp="1"/>
          </p:cNvSpPr>
          <p:nvPr>
            <p:ph type="title"/>
          </p:nvPr>
        </p:nvSpPr>
        <p:spPr>
          <a:xfrm>
            <a:off x="1296140" y="2059619"/>
            <a:ext cx="9596761" cy="2734323"/>
          </a:xfrm>
        </p:spPr>
        <p:txBody>
          <a:bodyPr anchor="ctr"/>
          <a:lstStyle>
            <a:lvl1pPr algn="ctr">
              <a:defRPr sz="600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da-DK"/>
              <a:t>Klik for at redigere titeltypografien i masteren</a:t>
            </a:r>
          </a:p>
        </p:txBody>
      </p:sp>
      <p:pic>
        <p:nvPicPr>
          <p:cNvPr id="3" name="Grafik 2">
            <a:extLst>
              <a:ext uri="{FF2B5EF4-FFF2-40B4-BE49-F238E27FC236}">
                <a16:creationId xmlns:a16="http://schemas.microsoft.com/office/drawing/2014/main" id="{B5E8E848-38C6-AEFB-4CEC-DA60D5CAA6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04629" y="6291737"/>
            <a:ext cx="1169009" cy="295758"/>
          </a:xfrm>
          <a:prstGeom prst="rect">
            <a:avLst/>
          </a:prstGeom>
        </p:spPr>
      </p:pic>
    </p:spTree>
    <p:extLst>
      <p:ext uri="{BB962C8B-B14F-4D97-AF65-F5344CB8AC3E}">
        <p14:creationId xmlns:p14="http://schemas.microsoft.com/office/powerpoint/2010/main" val="158552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killer_blå_titel">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96140" y="2059619"/>
            <a:ext cx="9596761" cy="2734323"/>
          </a:xfrm>
        </p:spPr>
        <p:txBody>
          <a:bodyPr anchor="ctr"/>
          <a:lstStyle>
            <a:lvl1pPr algn="ctr">
              <a:defRPr sz="60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da-DK"/>
              <a:t>Klik for at redigere titeltypografien i masteren</a:t>
            </a:r>
          </a:p>
        </p:txBody>
      </p:sp>
      <p:pic>
        <p:nvPicPr>
          <p:cNvPr id="9" name="Billede 8" descr="Et billede, der indeholder Font/skrifttype, tekst, Grafik, logo&#10;&#10;Automatisk genereret beskrivelse">
            <a:extLst>
              <a:ext uri="{FF2B5EF4-FFF2-40B4-BE49-F238E27FC236}">
                <a16:creationId xmlns:a16="http://schemas.microsoft.com/office/drawing/2014/main" id="{5C9F0FC0-4FD6-FEFE-1BF7-E8AAFBD4BF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4628" y="6291737"/>
            <a:ext cx="1169010" cy="295758"/>
          </a:xfrm>
          <a:prstGeom prst="rect">
            <a:avLst/>
          </a:prstGeom>
        </p:spPr>
      </p:pic>
    </p:spTree>
    <p:extLst>
      <p:ext uri="{BB962C8B-B14F-4D97-AF65-F5344CB8AC3E}">
        <p14:creationId xmlns:p14="http://schemas.microsoft.com/office/powerpoint/2010/main" val="287901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killer_rød_titel">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96140" y="2059619"/>
            <a:ext cx="9596761" cy="2734323"/>
          </a:xfrm>
        </p:spPr>
        <p:txBody>
          <a:bodyPr anchor="ctr"/>
          <a:lstStyle>
            <a:lvl1pPr algn="ctr">
              <a:defRPr sz="60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da-DK"/>
              <a:t>Klik for at redigere titeltypografien i masteren</a:t>
            </a:r>
          </a:p>
        </p:txBody>
      </p:sp>
      <p:pic>
        <p:nvPicPr>
          <p:cNvPr id="4" name="Billede 3" descr="Et billede, der indeholder Font/skrifttype, tekst, Grafik, logo&#10;&#10;Automatisk genereret beskrivelse">
            <a:extLst>
              <a:ext uri="{FF2B5EF4-FFF2-40B4-BE49-F238E27FC236}">
                <a16:creationId xmlns:a16="http://schemas.microsoft.com/office/drawing/2014/main" id="{F2FA4A83-B700-1B33-7E5C-E896002616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4628" y="6291737"/>
            <a:ext cx="1169010" cy="295758"/>
          </a:xfrm>
          <a:prstGeom prst="rect">
            <a:avLst/>
          </a:prstGeom>
        </p:spPr>
      </p:pic>
    </p:spTree>
    <p:extLst>
      <p:ext uri="{BB962C8B-B14F-4D97-AF65-F5344CB8AC3E}">
        <p14:creationId xmlns:p14="http://schemas.microsoft.com/office/powerpoint/2010/main" val="177031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lmindelig slid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4808" y="709296"/>
            <a:ext cx="10982385" cy="652779"/>
          </a:xfrm>
        </p:spPr>
        <p:txBody>
          <a:bodyPr/>
          <a:lstStyle>
            <a:lvl1pPr>
              <a:defRPr sz="280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da-DK"/>
              <a:t>Klik for at redigere titeltypografien i masteren</a:t>
            </a:r>
          </a:p>
        </p:txBody>
      </p:sp>
      <p:sp>
        <p:nvSpPr>
          <p:cNvPr id="3" name="Pladsholder til indhold 2"/>
          <p:cNvSpPr>
            <a:spLocks noGrp="1"/>
          </p:cNvSpPr>
          <p:nvPr>
            <p:ph idx="1"/>
          </p:nvPr>
        </p:nvSpPr>
        <p:spPr>
          <a:xfrm>
            <a:off x="604808" y="1718814"/>
            <a:ext cx="10982385" cy="4113815"/>
          </a:xfrm>
        </p:spPr>
        <p:txBody>
          <a:bodyPr>
            <a:normAutofit/>
          </a:bodyPr>
          <a:lstStyle>
            <a:lvl1pPr marL="180000" indent="-180000">
              <a:lnSpc>
                <a:spcPct val="100000"/>
              </a:lnSpc>
              <a:spcAft>
                <a:spcPts val="1200"/>
              </a:spcAft>
              <a:buClr>
                <a:schemeClr val="accent1"/>
              </a:buClr>
              <a:buFont typeface="Arial" panose="020B0604020202020204" pitchFamily="34" charset="0"/>
              <a:buChar char="•"/>
              <a:defRPr sz="2000"/>
            </a:lvl1pPr>
            <a:lvl2pPr marL="180000" indent="-180000">
              <a:lnSpc>
                <a:spcPct val="100000"/>
              </a:lnSpc>
              <a:spcAft>
                <a:spcPts val="1200"/>
              </a:spcAft>
              <a:buClr>
                <a:schemeClr val="accent1"/>
              </a:buClr>
              <a:buFont typeface="Arial" panose="020B0604020202020204" pitchFamily="34" charset="0"/>
              <a:buChar char="•"/>
              <a:defRPr sz="2000"/>
            </a:lvl2pPr>
            <a:lvl3pPr marL="180000" indent="-180000">
              <a:lnSpc>
                <a:spcPct val="100000"/>
              </a:lnSpc>
              <a:spcAft>
                <a:spcPts val="1200"/>
              </a:spcAft>
              <a:buClr>
                <a:schemeClr val="accent1"/>
              </a:buClr>
              <a:buFont typeface="Arial" panose="020B0604020202020204" pitchFamily="34" charset="0"/>
              <a:buChar char="•"/>
              <a:defRPr sz="2000"/>
            </a:lvl3pPr>
            <a:lvl4pPr marL="180000" indent="-180000">
              <a:lnSpc>
                <a:spcPct val="100000"/>
              </a:lnSpc>
              <a:spcAft>
                <a:spcPts val="1200"/>
              </a:spcAft>
              <a:buClr>
                <a:schemeClr val="accent1"/>
              </a:buClr>
              <a:buFont typeface="Arial" panose="020B0604020202020204" pitchFamily="34" charset="0"/>
              <a:buChar char="•"/>
              <a:defRPr sz="2000"/>
            </a:lvl4pPr>
            <a:lvl5pPr marL="180000" indent="-180000">
              <a:lnSpc>
                <a:spcPct val="100000"/>
              </a:lnSpc>
              <a:spcAft>
                <a:spcPts val="1200"/>
              </a:spcAft>
              <a:buClr>
                <a:schemeClr val="accent1"/>
              </a:buClr>
              <a:buFont typeface="Arial" panose="020B0604020202020204" pitchFamily="34" charset="0"/>
              <a:buChar cha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4" name="Grafik 3">
            <a:extLst>
              <a:ext uri="{FF2B5EF4-FFF2-40B4-BE49-F238E27FC236}">
                <a16:creationId xmlns:a16="http://schemas.microsoft.com/office/drawing/2014/main" id="{7FF6AA5C-B999-0171-9970-ABACBC0D2D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04629" y="6291737"/>
            <a:ext cx="1169009" cy="295758"/>
          </a:xfrm>
          <a:prstGeom prst="rect">
            <a:avLst/>
          </a:prstGeom>
        </p:spPr>
      </p:pic>
    </p:spTree>
    <p:extLst>
      <p:ext uri="{BB962C8B-B14F-4D97-AF65-F5344CB8AC3E}">
        <p14:creationId xmlns:p14="http://schemas.microsoft.com/office/powerpoint/2010/main" val="4219840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lmindelig slide tekst">
    <p:spTree>
      <p:nvGrpSpPr>
        <p:cNvPr id="1" name=""/>
        <p:cNvGrpSpPr/>
        <p:nvPr/>
      </p:nvGrpSpPr>
      <p:grpSpPr>
        <a:xfrm>
          <a:off x="0" y="0"/>
          <a:ext cx="0" cy="0"/>
          <a:chOff x="0" y="0"/>
          <a:chExt cx="0" cy="0"/>
        </a:xfrm>
      </p:grpSpPr>
      <p:sp>
        <p:nvSpPr>
          <p:cNvPr id="2" name="Titel 1"/>
          <p:cNvSpPr>
            <a:spLocks noGrp="1"/>
          </p:cNvSpPr>
          <p:nvPr>
            <p:ph type="title"/>
          </p:nvPr>
        </p:nvSpPr>
        <p:spPr>
          <a:xfrm>
            <a:off x="604807" y="692457"/>
            <a:ext cx="10982386" cy="683581"/>
          </a:xfrm>
        </p:spPr>
        <p:txBody>
          <a:bodyPr/>
          <a:lstStyle>
            <a:lvl1pPr>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da-DK"/>
              <a:t>Klik for at redigere titeltypografien i masteren</a:t>
            </a:r>
          </a:p>
        </p:txBody>
      </p:sp>
      <p:sp>
        <p:nvSpPr>
          <p:cNvPr id="3" name="Pladsholder til indhold 2"/>
          <p:cNvSpPr>
            <a:spLocks noGrp="1"/>
          </p:cNvSpPr>
          <p:nvPr>
            <p:ph idx="1"/>
          </p:nvPr>
        </p:nvSpPr>
        <p:spPr>
          <a:xfrm>
            <a:off x="604807" y="1740024"/>
            <a:ext cx="10982386" cy="4136994"/>
          </a:xfrm>
        </p:spPr>
        <p:txBody>
          <a:bodyPr>
            <a:normAutofit/>
          </a:bodyPr>
          <a:lstStyle>
            <a:lvl1pPr marL="180000" indent="-180000">
              <a:lnSpc>
                <a:spcPct val="100000"/>
              </a:lnSpc>
              <a:spcAft>
                <a:spcPts val="1200"/>
              </a:spcAft>
              <a:buClr>
                <a:schemeClr val="accent1"/>
              </a:buClr>
              <a:buFont typeface="Arial" panose="020B0604020202020204" pitchFamily="34" charset="0"/>
              <a:buChar char="•"/>
              <a:defRPr sz="2000"/>
            </a:lvl1pPr>
            <a:lvl2pPr marL="180000" indent="-180000">
              <a:lnSpc>
                <a:spcPct val="100000"/>
              </a:lnSpc>
              <a:spcAft>
                <a:spcPts val="1200"/>
              </a:spcAft>
              <a:buClr>
                <a:schemeClr val="accent1"/>
              </a:buClr>
              <a:buFont typeface="Arial" panose="020B0604020202020204" pitchFamily="34" charset="0"/>
              <a:buChar char="•"/>
              <a:defRPr sz="2000"/>
            </a:lvl2pPr>
            <a:lvl3pPr marL="180000" indent="-180000">
              <a:lnSpc>
                <a:spcPct val="100000"/>
              </a:lnSpc>
              <a:spcAft>
                <a:spcPts val="1200"/>
              </a:spcAft>
              <a:buClr>
                <a:schemeClr val="accent1"/>
              </a:buClr>
              <a:buFont typeface="Arial" panose="020B0604020202020204" pitchFamily="34" charset="0"/>
              <a:buChar char="•"/>
              <a:defRPr sz="2000"/>
            </a:lvl3pPr>
            <a:lvl4pPr marL="180000" indent="-180000">
              <a:lnSpc>
                <a:spcPct val="100000"/>
              </a:lnSpc>
              <a:spcAft>
                <a:spcPts val="1200"/>
              </a:spcAft>
              <a:buClr>
                <a:schemeClr val="accent1"/>
              </a:buClr>
              <a:buFont typeface="Arial" panose="020B0604020202020204" pitchFamily="34" charset="0"/>
              <a:buChar char="•"/>
              <a:defRPr sz="2000"/>
            </a:lvl4pPr>
            <a:lvl5pPr marL="180000" indent="-180000">
              <a:lnSpc>
                <a:spcPct val="100000"/>
              </a:lnSpc>
              <a:spcAft>
                <a:spcPts val="1200"/>
              </a:spcAft>
              <a:buClr>
                <a:schemeClr val="accent1"/>
              </a:buClr>
              <a:buFont typeface="Arial" panose="020B0604020202020204" pitchFamily="34" charset="0"/>
              <a:buChar cha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5" name="Grafik 4">
            <a:extLst>
              <a:ext uri="{FF2B5EF4-FFF2-40B4-BE49-F238E27FC236}">
                <a16:creationId xmlns:a16="http://schemas.microsoft.com/office/drawing/2014/main" id="{42AE1CC8-08EA-6339-CB5C-B461397AB8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04629" y="6291737"/>
            <a:ext cx="1169009" cy="295758"/>
          </a:xfrm>
          <a:prstGeom prst="rect">
            <a:avLst/>
          </a:prstGeom>
        </p:spPr>
      </p:pic>
    </p:spTree>
    <p:extLst>
      <p:ext uri="{BB962C8B-B14F-4D97-AF65-F5344CB8AC3E}">
        <p14:creationId xmlns:p14="http://schemas.microsoft.com/office/powerpoint/2010/main" val="25486105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med diagram">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22563" y="2062566"/>
            <a:ext cx="4801319" cy="3814451"/>
          </a:xfrm>
        </p:spPr>
        <p:txBody>
          <a:bodyPr>
            <a:normAutofit/>
          </a:bodyPr>
          <a:lstStyle>
            <a:lvl1pPr marL="180000" indent="-180000">
              <a:lnSpc>
                <a:spcPct val="100000"/>
              </a:lnSpc>
              <a:spcAft>
                <a:spcPts val="600"/>
              </a:spcAft>
              <a:buClr>
                <a:schemeClr val="accent1"/>
              </a:buClr>
              <a:buFont typeface="Arial" panose="020B0604020202020204" pitchFamily="34" charset="0"/>
              <a:buChar char="•"/>
              <a:defRPr sz="2000"/>
            </a:lvl1pPr>
            <a:lvl2pPr marL="180000" indent="-180000">
              <a:lnSpc>
                <a:spcPct val="100000"/>
              </a:lnSpc>
              <a:spcAft>
                <a:spcPts val="600"/>
              </a:spcAft>
              <a:buClr>
                <a:schemeClr val="accent1"/>
              </a:buClr>
              <a:buFont typeface="Arial" panose="020B0604020202020204" pitchFamily="34" charset="0"/>
              <a:buChar char="•"/>
              <a:defRPr sz="2000"/>
            </a:lvl2pPr>
            <a:lvl3pPr marL="180000" indent="-180000">
              <a:lnSpc>
                <a:spcPct val="100000"/>
              </a:lnSpc>
              <a:spcAft>
                <a:spcPts val="600"/>
              </a:spcAft>
              <a:buClr>
                <a:schemeClr val="accent1"/>
              </a:buClr>
              <a:buFont typeface="Arial" panose="020B0604020202020204" pitchFamily="34" charset="0"/>
              <a:buChar char="•"/>
              <a:defRPr sz="2000"/>
            </a:lvl3pPr>
            <a:lvl4pPr marL="180000" indent="-180000">
              <a:lnSpc>
                <a:spcPct val="100000"/>
              </a:lnSpc>
              <a:spcAft>
                <a:spcPts val="600"/>
              </a:spcAft>
              <a:buClr>
                <a:schemeClr val="accent1"/>
              </a:buClr>
              <a:buFont typeface="Arial" panose="020B0604020202020204" pitchFamily="34" charset="0"/>
              <a:buChar char="•"/>
              <a:defRPr sz="2000"/>
            </a:lvl4pPr>
            <a:lvl5pPr marL="180000" indent="-180000">
              <a:lnSpc>
                <a:spcPct val="100000"/>
              </a:lnSpc>
              <a:spcAft>
                <a:spcPts val="600"/>
              </a:spcAft>
              <a:buClr>
                <a:schemeClr val="accent1"/>
              </a:buClr>
              <a:buFont typeface="Arial" panose="020B0604020202020204" pitchFamily="34" charset="0"/>
              <a:buChar cha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2" name="Titel 11">
            <a:extLst>
              <a:ext uri="{FF2B5EF4-FFF2-40B4-BE49-F238E27FC236}">
                <a16:creationId xmlns:a16="http://schemas.microsoft.com/office/drawing/2014/main" id="{9873329A-836E-F474-DA7B-FCFE56692A55}"/>
              </a:ext>
            </a:extLst>
          </p:cNvPr>
          <p:cNvSpPr>
            <a:spLocks noGrp="1"/>
          </p:cNvSpPr>
          <p:nvPr>
            <p:ph type="title"/>
          </p:nvPr>
        </p:nvSpPr>
        <p:spPr>
          <a:xfrm>
            <a:off x="622563" y="696281"/>
            <a:ext cx="4801319" cy="1104091"/>
          </a:xfrm>
        </p:spPr>
        <p:txBody>
          <a:bodyPr/>
          <a:lstStyle>
            <a:lvl1pPr>
              <a:defRPr>
                <a:solidFill>
                  <a:schemeClr val="accent1"/>
                </a:solidFill>
              </a:defRPr>
            </a:lvl1pPr>
          </a:lstStyle>
          <a:p>
            <a:r>
              <a:rPr lang="da-DK"/>
              <a:t>Klik for at redigere titeltypografien i masteren</a:t>
            </a:r>
          </a:p>
        </p:txBody>
      </p:sp>
      <p:sp>
        <p:nvSpPr>
          <p:cNvPr id="14" name="Pladsholder til diagram 13">
            <a:extLst>
              <a:ext uri="{FF2B5EF4-FFF2-40B4-BE49-F238E27FC236}">
                <a16:creationId xmlns:a16="http://schemas.microsoft.com/office/drawing/2014/main" id="{7E4083AB-FF37-023F-2550-FE1C04EE3EAF}"/>
              </a:ext>
            </a:extLst>
          </p:cNvPr>
          <p:cNvSpPr>
            <a:spLocks noGrp="1"/>
          </p:cNvSpPr>
          <p:nvPr>
            <p:ph type="chart" sz="quarter" idx="13"/>
          </p:nvPr>
        </p:nvSpPr>
        <p:spPr>
          <a:xfrm>
            <a:off x="6095999" y="0"/>
            <a:ext cx="6083005" cy="5877017"/>
          </a:xfrm>
        </p:spPr>
        <p:txBody>
          <a:bodyPr/>
          <a:lstStyle/>
          <a:p>
            <a:r>
              <a:rPr lang="da-DK"/>
              <a:t>Klik på ikonet for at tilføje et diagram</a:t>
            </a:r>
          </a:p>
        </p:txBody>
      </p:sp>
      <p:pic>
        <p:nvPicPr>
          <p:cNvPr id="2" name="Grafik 1">
            <a:extLst>
              <a:ext uri="{FF2B5EF4-FFF2-40B4-BE49-F238E27FC236}">
                <a16:creationId xmlns:a16="http://schemas.microsoft.com/office/drawing/2014/main" id="{0DEB8458-1B3B-2996-EB68-66B2B62E1A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04629" y="6291737"/>
            <a:ext cx="1169009" cy="295758"/>
          </a:xfrm>
          <a:prstGeom prst="rect">
            <a:avLst/>
          </a:prstGeom>
        </p:spPr>
      </p:pic>
    </p:spTree>
    <p:extLst>
      <p:ext uri="{BB962C8B-B14F-4D97-AF65-F5344CB8AC3E}">
        <p14:creationId xmlns:p14="http://schemas.microsoft.com/office/powerpoint/2010/main" val="3811632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med billed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4808" y="700428"/>
            <a:ext cx="4795868" cy="1113764"/>
          </a:xfrm>
        </p:spPr>
        <p:txBody>
          <a:bodyPr/>
          <a:lstStyle>
            <a:lvl1pPr>
              <a:defRPr>
                <a:solidFill>
                  <a:schemeClr val="accent1"/>
                </a:solidFill>
              </a:defRPr>
            </a:lvl1pPr>
          </a:lstStyle>
          <a:p>
            <a:r>
              <a:rPr lang="da-DK"/>
              <a:t>Klik for at redigere titeltypografien i masteren</a:t>
            </a:r>
          </a:p>
        </p:txBody>
      </p:sp>
      <p:sp>
        <p:nvSpPr>
          <p:cNvPr id="3" name="Pladsholder til indhold 2"/>
          <p:cNvSpPr>
            <a:spLocks noGrp="1"/>
          </p:cNvSpPr>
          <p:nvPr>
            <p:ph sz="half" idx="1"/>
          </p:nvPr>
        </p:nvSpPr>
        <p:spPr>
          <a:xfrm>
            <a:off x="604808" y="2074435"/>
            <a:ext cx="4795868" cy="3784827"/>
          </a:xfrm>
        </p:spPr>
        <p:txBody>
          <a:bodyPr>
            <a:normAutofit/>
          </a:bodyPr>
          <a:lstStyle>
            <a:lvl1pPr marL="180000" indent="-180000">
              <a:lnSpc>
                <a:spcPct val="100000"/>
              </a:lnSpc>
              <a:spcAft>
                <a:spcPts val="1200"/>
              </a:spcAft>
              <a:defRPr sz="2000"/>
            </a:lvl1pPr>
            <a:lvl2pPr marL="180000" indent="-180000">
              <a:lnSpc>
                <a:spcPct val="100000"/>
              </a:lnSpc>
              <a:spcAft>
                <a:spcPts val="1200"/>
              </a:spcAft>
              <a:defRPr sz="2000"/>
            </a:lvl2pPr>
            <a:lvl3pPr marL="180000" indent="-180000">
              <a:lnSpc>
                <a:spcPct val="100000"/>
              </a:lnSpc>
              <a:spcAft>
                <a:spcPts val="1200"/>
              </a:spcAft>
              <a:defRPr sz="2000"/>
            </a:lvl3pPr>
            <a:lvl4pPr marL="180000" indent="-180000">
              <a:lnSpc>
                <a:spcPct val="100000"/>
              </a:lnSpc>
              <a:spcAft>
                <a:spcPts val="1200"/>
              </a:spcAft>
              <a:defRPr sz="2000"/>
            </a:lvl4pPr>
            <a:lvl5pPr marL="180000" indent="-180000">
              <a:lnSpc>
                <a:spcPct val="100000"/>
              </a:lnSpc>
              <a:spcAft>
                <a:spcPts val="1200"/>
              </a:spcAft>
              <a:defRPr sz="20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a:extLst>
              <a:ext uri="{FF2B5EF4-FFF2-40B4-BE49-F238E27FC236}">
                <a16:creationId xmlns:a16="http://schemas.microsoft.com/office/drawing/2014/main" id="{E57DBC1E-6E77-55C3-3AED-11E93929E7E0}"/>
              </a:ext>
            </a:extLst>
          </p:cNvPr>
          <p:cNvSpPr>
            <a:spLocks noGrp="1"/>
          </p:cNvSpPr>
          <p:nvPr>
            <p:ph type="pic" sz="quarter" idx="13"/>
          </p:nvPr>
        </p:nvSpPr>
        <p:spPr>
          <a:xfrm>
            <a:off x="6096000" y="0"/>
            <a:ext cx="6096000" cy="5859262"/>
          </a:xfrm>
        </p:spPr>
        <p:txBody>
          <a:bodyPr/>
          <a:lstStyle/>
          <a:p>
            <a:r>
              <a:rPr lang="da-DK"/>
              <a:t>Klik på ikonet for at tilføje et billede</a:t>
            </a:r>
          </a:p>
        </p:txBody>
      </p:sp>
      <p:pic>
        <p:nvPicPr>
          <p:cNvPr id="4" name="Grafik 3">
            <a:extLst>
              <a:ext uri="{FF2B5EF4-FFF2-40B4-BE49-F238E27FC236}">
                <a16:creationId xmlns:a16="http://schemas.microsoft.com/office/drawing/2014/main" id="{EB2A450E-88F9-8565-28AC-5416E6567E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04629" y="6291737"/>
            <a:ext cx="1169009" cy="295758"/>
          </a:xfrm>
          <a:prstGeom prst="rect">
            <a:avLst/>
          </a:prstGeom>
        </p:spPr>
      </p:pic>
    </p:spTree>
    <p:extLst>
      <p:ext uri="{BB962C8B-B14F-4D97-AF65-F5344CB8AC3E}">
        <p14:creationId xmlns:p14="http://schemas.microsoft.com/office/powerpoint/2010/main" val="389318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604807" y="1106482"/>
            <a:ext cx="10982385" cy="64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Klik for at redigere i master</a:t>
            </a:r>
          </a:p>
        </p:txBody>
      </p:sp>
      <p:sp>
        <p:nvSpPr>
          <p:cNvPr id="1027" name="Pladsholder til tekst 2"/>
          <p:cNvSpPr>
            <a:spLocks noGrp="1"/>
          </p:cNvSpPr>
          <p:nvPr>
            <p:ph type="body" idx="1"/>
          </p:nvPr>
        </p:nvSpPr>
        <p:spPr bwMode="auto">
          <a:xfrm>
            <a:off x="604807" y="2038349"/>
            <a:ext cx="10982386"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Klik for at redigere i master</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2" name="Pladsholder til diasnummer 4">
            <a:extLst>
              <a:ext uri="{FF2B5EF4-FFF2-40B4-BE49-F238E27FC236}">
                <a16:creationId xmlns:a16="http://schemas.microsoft.com/office/drawing/2014/main" id="{0843DA86-3950-7467-2727-02B612FE1B68}"/>
              </a:ext>
            </a:extLst>
          </p:cNvPr>
          <p:cNvSpPr>
            <a:spLocks noGrp="1"/>
          </p:cNvSpPr>
          <p:nvPr>
            <p:ph type="sldNum" sz="quarter" idx="4"/>
          </p:nvPr>
        </p:nvSpPr>
        <p:spPr>
          <a:xfrm>
            <a:off x="10218198" y="6468108"/>
            <a:ext cx="1368995" cy="389891"/>
          </a:xfrm>
          <a:prstGeom prst="rect">
            <a:avLst/>
          </a:prstGeom>
        </p:spPr>
        <p:txBody>
          <a:bodyPr/>
          <a:lstStyle>
            <a:lvl1pPr>
              <a:defRPr>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defRPr/>
            </a:pPr>
            <a:fld id="{71A241B8-EF01-431D-917C-E4EE0D4CDDA5}" type="slidenum">
              <a:rPr lang="da-DK" smtClean="0"/>
              <a:pPr>
                <a:defRPr/>
              </a:pPr>
              <a:t>‹nr.›</a:t>
            </a:fld>
            <a:endParaRPr lang="da-DK"/>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8" r:id="rId3"/>
    <p:sldLayoutId id="2147483679" r:id="rId4"/>
    <p:sldLayoutId id="2147483680" r:id="rId5"/>
    <p:sldLayoutId id="2147483671" r:id="rId6"/>
    <p:sldLayoutId id="2147483672" r:id="rId7"/>
    <p:sldLayoutId id="2147483677" r:id="rId8"/>
    <p:sldLayoutId id="2147483676" r:id="rId9"/>
    <p:sldLayoutId id="2147483673" r:id="rId10"/>
    <p:sldLayoutId id="2147483674" r:id="rId11"/>
    <p:sldLayoutId id="2147483675" r:id="rId12"/>
  </p:sldLayoutIdLst>
  <p:hf hdr="0" dt="0"/>
  <p:txStyles>
    <p:titleStyle>
      <a:lvl1pPr algn="l" rtl="0" eaLnBrk="1" fontAlgn="base" hangingPunct="1">
        <a:spcBef>
          <a:spcPct val="0"/>
        </a:spcBef>
        <a:spcAft>
          <a:spcPct val="0"/>
        </a:spcAft>
        <a:defRPr sz="2800" kern="120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lgn="l" rtl="0" eaLnBrk="1" fontAlgn="base" hangingPunct="1">
        <a:spcBef>
          <a:spcPct val="0"/>
        </a:spcBef>
        <a:spcAft>
          <a:spcPct val="0"/>
        </a:spcAft>
        <a:defRPr sz="2000">
          <a:solidFill>
            <a:schemeClr val="accent2"/>
          </a:solidFill>
          <a:latin typeface="Open Sans Semibold" pitchFamily="34" charset="0"/>
          <a:cs typeface="Open Sans Semibold" pitchFamily="34" charset="0"/>
        </a:defRPr>
      </a:lvl2pPr>
      <a:lvl3pPr algn="l" rtl="0" eaLnBrk="1" fontAlgn="base" hangingPunct="1">
        <a:spcBef>
          <a:spcPct val="0"/>
        </a:spcBef>
        <a:spcAft>
          <a:spcPct val="0"/>
        </a:spcAft>
        <a:defRPr sz="2000">
          <a:solidFill>
            <a:schemeClr val="accent2"/>
          </a:solidFill>
          <a:latin typeface="Open Sans Semibold" pitchFamily="34" charset="0"/>
          <a:cs typeface="Open Sans Semibold" pitchFamily="34" charset="0"/>
        </a:defRPr>
      </a:lvl3pPr>
      <a:lvl4pPr algn="l" rtl="0" eaLnBrk="1" fontAlgn="base" hangingPunct="1">
        <a:spcBef>
          <a:spcPct val="0"/>
        </a:spcBef>
        <a:spcAft>
          <a:spcPct val="0"/>
        </a:spcAft>
        <a:defRPr sz="2000">
          <a:solidFill>
            <a:schemeClr val="accent2"/>
          </a:solidFill>
          <a:latin typeface="Open Sans Semibold" pitchFamily="34" charset="0"/>
          <a:cs typeface="Open Sans Semibold" pitchFamily="34" charset="0"/>
        </a:defRPr>
      </a:lvl4pPr>
      <a:lvl5pPr algn="l" rtl="0" eaLnBrk="1" fontAlgn="base" hangingPunct="1">
        <a:spcBef>
          <a:spcPct val="0"/>
        </a:spcBef>
        <a:spcAft>
          <a:spcPct val="0"/>
        </a:spcAft>
        <a:defRPr sz="2000">
          <a:solidFill>
            <a:schemeClr val="accent2"/>
          </a:solidFill>
          <a:latin typeface="Open Sans Semibold" pitchFamily="34" charset="0"/>
          <a:cs typeface="Open Sans Semibold" pitchFamily="34" charset="0"/>
        </a:defRPr>
      </a:lvl5pPr>
      <a:lvl6pPr marL="457200" algn="l" rtl="0" eaLnBrk="1" fontAlgn="base" hangingPunct="1">
        <a:spcBef>
          <a:spcPct val="0"/>
        </a:spcBef>
        <a:spcAft>
          <a:spcPct val="0"/>
        </a:spcAft>
        <a:defRPr sz="2000">
          <a:solidFill>
            <a:schemeClr val="accent2"/>
          </a:solidFill>
          <a:latin typeface="Open Sans Semibold" pitchFamily="34" charset="0"/>
          <a:cs typeface="Open Sans Semibold" pitchFamily="34" charset="0"/>
        </a:defRPr>
      </a:lvl6pPr>
      <a:lvl7pPr marL="914400" algn="l" rtl="0" eaLnBrk="1" fontAlgn="base" hangingPunct="1">
        <a:spcBef>
          <a:spcPct val="0"/>
        </a:spcBef>
        <a:spcAft>
          <a:spcPct val="0"/>
        </a:spcAft>
        <a:defRPr sz="2000">
          <a:solidFill>
            <a:schemeClr val="accent2"/>
          </a:solidFill>
          <a:latin typeface="Open Sans Semibold" pitchFamily="34" charset="0"/>
          <a:cs typeface="Open Sans Semibold" pitchFamily="34" charset="0"/>
        </a:defRPr>
      </a:lvl7pPr>
      <a:lvl8pPr marL="1371600" algn="l" rtl="0" eaLnBrk="1" fontAlgn="base" hangingPunct="1">
        <a:spcBef>
          <a:spcPct val="0"/>
        </a:spcBef>
        <a:spcAft>
          <a:spcPct val="0"/>
        </a:spcAft>
        <a:defRPr sz="2000">
          <a:solidFill>
            <a:schemeClr val="accent2"/>
          </a:solidFill>
          <a:latin typeface="Open Sans Semibold" pitchFamily="34" charset="0"/>
          <a:cs typeface="Open Sans Semibold" pitchFamily="34" charset="0"/>
        </a:defRPr>
      </a:lvl8pPr>
      <a:lvl9pPr marL="1828800" algn="l" rtl="0" eaLnBrk="1" fontAlgn="base" hangingPunct="1">
        <a:spcBef>
          <a:spcPct val="0"/>
        </a:spcBef>
        <a:spcAft>
          <a:spcPct val="0"/>
        </a:spcAft>
        <a:defRPr sz="2000">
          <a:solidFill>
            <a:schemeClr val="accent2"/>
          </a:solidFill>
          <a:latin typeface="Open Sans Semibold" pitchFamily="34" charset="0"/>
          <a:cs typeface="Open Sans Semibold" pitchFamily="34" charset="0"/>
        </a:defRPr>
      </a:lvl9pPr>
    </p:titleStyle>
    <p:bodyStyle>
      <a:lvl1pPr marL="182563" indent="-182563" algn="l" rtl="0" eaLnBrk="1" fontAlgn="base" hangingPunct="1">
        <a:lnSpc>
          <a:spcPct val="125000"/>
        </a:lnSpc>
        <a:spcBef>
          <a:spcPct val="0"/>
        </a:spcBef>
        <a:spcAft>
          <a:spcPct val="0"/>
        </a:spcAft>
        <a:buClr>
          <a:schemeClr val="accent1"/>
        </a:buClr>
        <a:buFont typeface="Arial" charset="0"/>
        <a:buChar char="•"/>
        <a:defRPr sz="16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marL="630238" indent="-173038" algn="l" rtl="0" eaLnBrk="1" fontAlgn="base" hangingPunct="1">
        <a:lnSpc>
          <a:spcPct val="125000"/>
        </a:lnSpc>
        <a:spcBef>
          <a:spcPct val="0"/>
        </a:spcBef>
        <a:spcAft>
          <a:spcPct val="0"/>
        </a:spcAft>
        <a:buClr>
          <a:schemeClr val="accent1"/>
        </a:buClr>
        <a:buFont typeface="Arial" charset="0"/>
        <a:buChar char="•"/>
        <a:defRPr sz="16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2pPr>
      <a:lvl3pPr marL="1079500" indent="-165100" algn="l" rtl="0" eaLnBrk="1" fontAlgn="base" hangingPunct="1">
        <a:lnSpc>
          <a:spcPct val="125000"/>
        </a:lnSpc>
        <a:spcBef>
          <a:spcPct val="0"/>
        </a:spcBef>
        <a:spcAft>
          <a:spcPct val="0"/>
        </a:spcAft>
        <a:buClr>
          <a:schemeClr val="accent1"/>
        </a:buClr>
        <a:buFont typeface="Arial" charset="0"/>
        <a:buChar char="•"/>
        <a:defRPr sz="16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lgn="l" rtl="0" eaLnBrk="1" fontAlgn="base" hangingPunct="1">
        <a:lnSpc>
          <a:spcPct val="125000"/>
        </a:lnSpc>
        <a:spcBef>
          <a:spcPct val="0"/>
        </a:spcBef>
        <a:spcAft>
          <a:spcPct val="0"/>
        </a:spcAft>
        <a:buClr>
          <a:schemeClr val="accent1"/>
        </a:buClr>
        <a:buFont typeface="Arial" charset="0"/>
        <a:buChar char="•"/>
        <a:defRPr sz="16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4pPr>
      <a:lvl5pPr marL="1974850" indent="-146050" algn="l" rtl="0" eaLnBrk="1" fontAlgn="base" hangingPunct="1">
        <a:lnSpc>
          <a:spcPct val="125000"/>
        </a:lnSpc>
        <a:spcBef>
          <a:spcPct val="0"/>
        </a:spcBef>
        <a:spcAft>
          <a:spcPct val="0"/>
        </a:spcAft>
        <a:buClr>
          <a:schemeClr val="accent1"/>
        </a:buClr>
        <a:buFont typeface="Arial" charset="0"/>
        <a:buChar char="•"/>
        <a:defRPr sz="16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frivilligbisidder@moedrehjaelpen.dk"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444E54-4E50-9CB2-37B7-1183FC9BB1DE}"/>
              </a:ext>
            </a:extLst>
          </p:cNvPr>
          <p:cNvSpPr>
            <a:spLocks noGrp="1"/>
          </p:cNvSpPr>
          <p:nvPr>
            <p:ph type="ctrTitle"/>
          </p:nvPr>
        </p:nvSpPr>
        <p:spPr/>
        <p:txBody>
          <a:bodyPr/>
          <a:lstStyle/>
          <a:p>
            <a:r>
              <a:rPr lang="da-DK"/>
              <a:t>Mødrehjælpens bisidder-projekt</a:t>
            </a:r>
          </a:p>
        </p:txBody>
      </p:sp>
      <p:sp>
        <p:nvSpPr>
          <p:cNvPr id="3" name="Undertitel 2">
            <a:extLst>
              <a:ext uri="{FF2B5EF4-FFF2-40B4-BE49-F238E27FC236}">
                <a16:creationId xmlns:a16="http://schemas.microsoft.com/office/drawing/2014/main" id="{F5D50EB3-CA35-F0B7-874D-36BA506EB088}"/>
              </a:ext>
            </a:extLst>
          </p:cNvPr>
          <p:cNvSpPr>
            <a:spLocks noGrp="1"/>
          </p:cNvSpPr>
          <p:nvPr>
            <p:ph type="subTitle" idx="1"/>
          </p:nvPr>
        </p:nvSpPr>
        <p:spPr>
          <a:xfrm>
            <a:off x="620208" y="3440908"/>
            <a:ext cx="10363200" cy="1338264"/>
          </a:xfrm>
        </p:spPr>
        <p:txBody>
          <a:bodyPr/>
          <a:lstStyle/>
          <a:p>
            <a:r>
              <a:rPr lang="da-DK"/>
              <a:t>”Jeg er her sammen med dig. Og jeg er her for dig.”</a:t>
            </a:r>
          </a:p>
        </p:txBody>
      </p:sp>
    </p:spTree>
    <p:extLst>
      <p:ext uri="{BB962C8B-B14F-4D97-AF65-F5344CB8AC3E}">
        <p14:creationId xmlns:p14="http://schemas.microsoft.com/office/powerpoint/2010/main" val="80134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E23432-6A5F-6649-B8E3-A62B9AC79E88}"/>
              </a:ext>
            </a:extLst>
          </p:cNvPr>
          <p:cNvSpPr>
            <a:spLocks noGrp="1"/>
          </p:cNvSpPr>
          <p:nvPr>
            <p:ph type="title"/>
          </p:nvPr>
        </p:nvSpPr>
        <p:spPr>
          <a:xfrm>
            <a:off x="1287253" y="2014237"/>
            <a:ext cx="9617493" cy="1414763"/>
          </a:xfrm>
        </p:spPr>
        <p:txBody>
          <a:bodyPr wrap="square" anchor="t">
            <a:noAutofit/>
          </a:bodyPr>
          <a:lstStyle/>
          <a:p>
            <a:pPr>
              <a:lnSpc>
                <a:spcPct val="90000"/>
              </a:lnSpc>
            </a:pPr>
            <a:r>
              <a:rPr lang="da-DK" b="1"/>
              <a:t>SPØRGSMÅL?</a:t>
            </a:r>
            <a:br>
              <a:rPr lang="da-DK" b="1"/>
            </a:br>
            <a:br>
              <a:rPr lang="da-DK" b="1"/>
            </a:br>
            <a:r>
              <a:rPr lang="da-DK" sz="2000" b="1"/>
              <a:t>Hvis I har spørgsmål, inputs eller forslag, vil vi meget gerne høre dem! </a:t>
            </a:r>
            <a:r>
              <a:rPr lang="da-DK" sz="2000" b="1">
                <a:hlinkClick r:id="rId3"/>
              </a:rPr>
              <a:t>frivilligbisidder@moedrehjaelpen.dk</a:t>
            </a:r>
            <a:br>
              <a:rPr lang="da-DK" b="1"/>
            </a:br>
            <a:endParaRPr lang="da-DK" b="1"/>
          </a:p>
        </p:txBody>
      </p:sp>
    </p:spTree>
    <p:extLst>
      <p:ext uri="{BB962C8B-B14F-4D97-AF65-F5344CB8AC3E}">
        <p14:creationId xmlns:p14="http://schemas.microsoft.com/office/powerpoint/2010/main" val="1890319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DF359E-894E-C38A-F78B-DA3AB4738B4A}"/>
              </a:ext>
            </a:extLst>
          </p:cNvPr>
          <p:cNvSpPr>
            <a:spLocks noGrp="1"/>
          </p:cNvSpPr>
          <p:nvPr>
            <p:ph type="title"/>
          </p:nvPr>
        </p:nvSpPr>
        <p:spPr>
          <a:xfrm>
            <a:off x="604808" y="700428"/>
            <a:ext cx="4795868" cy="1113764"/>
          </a:xfrm>
        </p:spPr>
        <p:txBody>
          <a:bodyPr wrap="square" anchor="t">
            <a:normAutofit/>
          </a:bodyPr>
          <a:lstStyle/>
          <a:p>
            <a:r>
              <a:rPr lang="da-DK"/>
              <a:t>Hvad er bisidderprojektet?</a:t>
            </a:r>
          </a:p>
        </p:txBody>
      </p:sp>
      <p:pic>
        <p:nvPicPr>
          <p:cNvPr id="3" name="Billede 2">
            <a:extLst>
              <a:ext uri="{FF2B5EF4-FFF2-40B4-BE49-F238E27FC236}">
                <a16:creationId xmlns:a16="http://schemas.microsoft.com/office/drawing/2014/main" id="{0A447E5C-9709-1951-26A6-42014DB65D9A}"/>
              </a:ext>
            </a:extLst>
          </p:cNvPr>
          <p:cNvPicPr>
            <a:picLocks noChangeAspect="1"/>
          </p:cNvPicPr>
          <p:nvPr/>
        </p:nvPicPr>
        <p:blipFill rotWithShape="1">
          <a:blip r:embed="rId3"/>
          <a:srcRect l="15276" r="15277" b="1"/>
          <a:stretch>
            <a:fillRect/>
          </a:stretch>
        </p:blipFill>
        <p:spPr>
          <a:xfrm>
            <a:off x="6096000" y="10"/>
            <a:ext cx="6096000" cy="5859252"/>
          </a:xfrm>
          <a:prstGeom prst="rect">
            <a:avLst/>
          </a:prstGeom>
          <a:noFill/>
        </p:spPr>
      </p:pic>
      <p:sp>
        <p:nvSpPr>
          <p:cNvPr id="7" name="Pladsholder til indhold 6">
            <a:extLst>
              <a:ext uri="{FF2B5EF4-FFF2-40B4-BE49-F238E27FC236}">
                <a16:creationId xmlns:a16="http://schemas.microsoft.com/office/drawing/2014/main" id="{BCF60CB8-E202-E707-6CCD-F833F5FB8646}"/>
              </a:ext>
            </a:extLst>
          </p:cNvPr>
          <p:cNvSpPr>
            <a:spLocks noGrp="1"/>
          </p:cNvSpPr>
          <p:nvPr>
            <p:ph sz="half" idx="1"/>
          </p:nvPr>
        </p:nvSpPr>
        <p:spPr>
          <a:xfrm>
            <a:off x="604808" y="1552755"/>
            <a:ext cx="4795868" cy="4813539"/>
          </a:xfrm>
        </p:spPr>
        <p:txBody>
          <a:bodyPr>
            <a:normAutofit/>
          </a:bodyPr>
          <a:lstStyle/>
          <a:p>
            <a:pPr marL="0" algn="l">
              <a:lnSpc>
                <a:spcPts val="1950"/>
              </a:lnSpc>
              <a:buNone/>
            </a:pPr>
            <a:r>
              <a:rPr lang="da-DK" b="1" i="0">
                <a:solidFill>
                  <a:srgbClr val="002D49"/>
                </a:solidFill>
                <a:effectLst/>
                <a:latin typeface="Open Sans" panose="020B0606030504020204" pitchFamily="34" charset="0"/>
              </a:rPr>
              <a:t>Forældre kan få en frivillig fra Mødrehjælpen med til deres møde i Familieretshuset.</a:t>
            </a:r>
          </a:p>
          <a:p>
            <a:pPr marL="0" algn="l">
              <a:lnSpc>
                <a:spcPts val="1950"/>
              </a:lnSpc>
              <a:buNone/>
            </a:pPr>
            <a:endParaRPr lang="da-DK" b="1" i="0">
              <a:solidFill>
                <a:srgbClr val="002D49"/>
              </a:solidFill>
              <a:effectLst/>
              <a:latin typeface="Open Sans" panose="020B0606030504020204" pitchFamily="34" charset="0"/>
            </a:endParaRPr>
          </a:p>
          <a:p>
            <a:pPr>
              <a:lnSpc>
                <a:spcPts val="2175"/>
              </a:lnSpc>
            </a:pPr>
            <a:r>
              <a:rPr lang="da-DK" b="0" i="0">
                <a:solidFill>
                  <a:srgbClr val="002D49"/>
                </a:solidFill>
                <a:effectLst/>
                <a:latin typeface="Open Sans" panose="020B0606030504020204" pitchFamily="34" charset="0"/>
              </a:rPr>
              <a:t>Det kan være overvældende at skulle til møde med Familieretshuset om forhold, der involverer ens børn. </a:t>
            </a:r>
          </a:p>
          <a:p>
            <a:pPr>
              <a:lnSpc>
                <a:spcPts val="2175"/>
              </a:lnSpc>
            </a:pPr>
            <a:r>
              <a:rPr lang="da-DK" b="0" i="0">
                <a:solidFill>
                  <a:srgbClr val="002D49"/>
                </a:solidFill>
                <a:effectLst/>
                <a:latin typeface="Open Sans" panose="020B0606030504020204" pitchFamily="34" charset="0"/>
              </a:rPr>
              <a:t>Derfor tilbyder Mødrehjælpen, at forældre gratis kan få en frivillig bisidder med til møder i Familieretshuset.</a:t>
            </a:r>
          </a:p>
          <a:p>
            <a:pPr algn="l">
              <a:lnSpc>
                <a:spcPts val="2175"/>
              </a:lnSpc>
            </a:pPr>
            <a:r>
              <a:rPr lang="da-DK">
                <a:solidFill>
                  <a:srgbClr val="002D49"/>
                </a:solidFill>
              </a:rPr>
              <a:t>Projektet er bevilliget af Trygfonden og midlerne løber frem til midten af 2026. </a:t>
            </a:r>
            <a:endParaRPr lang="da-DK" b="0" i="0">
              <a:solidFill>
                <a:srgbClr val="002D49"/>
              </a:solidFill>
              <a:effectLst/>
              <a:latin typeface="Open Sans" panose="020B0606030504020204" pitchFamily="34" charset="0"/>
            </a:endParaRPr>
          </a:p>
          <a:p>
            <a:endParaRPr lang="da-DK"/>
          </a:p>
        </p:txBody>
      </p:sp>
    </p:spTree>
    <p:extLst>
      <p:ext uri="{BB962C8B-B14F-4D97-AF65-F5344CB8AC3E}">
        <p14:creationId xmlns:p14="http://schemas.microsoft.com/office/powerpoint/2010/main" val="279603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BC51E-E032-73F0-E63F-78300EBB313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9B8DD39-1890-240E-2D40-2E7A71D5EA00}"/>
              </a:ext>
            </a:extLst>
          </p:cNvPr>
          <p:cNvSpPr>
            <a:spLocks noGrp="1"/>
          </p:cNvSpPr>
          <p:nvPr>
            <p:ph type="title"/>
          </p:nvPr>
        </p:nvSpPr>
        <p:spPr>
          <a:xfrm>
            <a:off x="604807" y="692457"/>
            <a:ext cx="3681443" cy="683581"/>
          </a:xfrm>
        </p:spPr>
        <p:txBody>
          <a:bodyPr/>
          <a:lstStyle/>
          <a:p>
            <a:pPr>
              <a:spcBef>
                <a:spcPts val="0"/>
              </a:spcBef>
              <a:buClr>
                <a:srgbClr val="C00000"/>
              </a:buClr>
            </a:pPr>
            <a:r>
              <a:rPr lang="da-DK" altLang="da-DK" sz="2800" b="1"/>
              <a:t>Familieretshusene</a:t>
            </a:r>
          </a:p>
        </p:txBody>
      </p:sp>
      <p:pic>
        <p:nvPicPr>
          <p:cNvPr id="6" name="Billede 5" descr="Et billede, der indeholder kort, sort-hvid, kunst&#10;&#10;Automatisk genereret beskrivelse">
            <a:extLst>
              <a:ext uri="{FF2B5EF4-FFF2-40B4-BE49-F238E27FC236}">
                <a16:creationId xmlns:a16="http://schemas.microsoft.com/office/drawing/2014/main" id="{98A4D859-1CB3-406C-2A01-DAC7C3F73F7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86250" y="119773"/>
            <a:ext cx="7710294" cy="6738227"/>
          </a:xfrm>
          <a:prstGeom prst="rect">
            <a:avLst/>
          </a:prstGeom>
        </p:spPr>
      </p:pic>
      <p:sp>
        <p:nvSpPr>
          <p:cNvPr id="7" name="Rektangel 6">
            <a:extLst>
              <a:ext uri="{FF2B5EF4-FFF2-40B4-BE49-F238E27FC236}">
                <a16:creationId xmlns:a16="http://schemas.microsoft.com/office/drawing/2014/main" id="{38EBF056-4BEE-D79E-AFB0-8D8D20EAF406}"/>
              </a:ext>
            </a:extLst>
          </p:cNvPr>
          <p:cNvSpPr/>
          <p:nvPr/>
        </p:nvSpPr>
        <p:spPr>
          <a:xfrm>
            <a:off x="9564269" y="4375149"/>
            <a:ext cx="200673" cy="190730"/>
          </a:xfrm>
          <a:prstGeom prst="rect">
            <a:avLst/>
          </a:prstGeom>
          <a:noFill/>
          <a:ln w="12700">
            <a:solidFill>
              <a:srgbClr val="EEF6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descr="Et billede, der indeholder skitse, tegning, sort-hvid, silhuet&#10;&#10;Automatisk genereret beskrivelse">
            <a:extLst>
              <a:ext uri="{FF2B5EF4-FFF2-40B4-BE49-F238E27FC236}">
                <a16:creationId xmlns:a16="http://schemas.microsoft.com/office/drawing/2014/main" id="{3CB58A71-A149-CC73-8CCB-EBB0004172B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983612" y="2193521"/>
            <a:ext cx="1880727" cy="1792362"/>
          </a:xfrm>
          <a:prstGeom prst="rect">
            <a:avLst/>
          </a:prstGeom>
          <a:ln w="12700">
            <a:solidFill>
              <a:srgbClr val="EEF6F2"/>
            </a:solidFill>
          </a:ln>
        </p:spPr>
      </p:pic>
      <p:cxnSp>
        <p:nvCxnSpPr>
          <p:cNvPr id="9" name="Lige forbindelse 8">
            <a:extLst>
              <a:ext uri="{FF2B5EF4-FFF2-40B4-BE49-F238E27FC236}">
                <a16:creationId xmlns:a16="http://schemas.microsoft.com/office/drawing/2014/main" id="{0AFB69F4-8FA3-74EB-ADF8-666C55093F9B}"/>
              </a:ext>
            </a:extLst>
          </p:cNvPr>
          <p:cNvCxnSpPr>
            <a:cxnSpLocks/>
          </p:cNvCxnSpPr>
          <p:nvPr/>
        </p:nvCxnSpPr>
        <p:spPr>
          <a:xfrm flipV="1">
            <a:off x="9565188" y="2193137"/>
            <a:ext cx="418424" cy="2183840"/>
          </a:xfrm>
          <a:prstGeom prst="line">
            <a:avLst/>
          </a:prstGeom>
          <a:ln w="19050">
            <a:solidFill>
              <a:srgbClr val="EEF6F2"/>
            </a:solidFill>
          </a:ln>
        </p:spPr>
        <p:style>
          <a:lnRef idx="1">
            <a:schemeClr val="accent1"/>
          </a:lnRef>
          <a:fillRef idx="0">
            <a:schemeClr val="accent1"/>
          </a:fillRef>
          <a:effectRef idx="0">
            <a:schemeClr val="accent1"/>
          </a:effectRef>
          <a:fontRef idx="minor">
            <a:schemeClr val="tx1"/>
          </a:fontRef>
        </p:style>
      </p:cxnSp>
      <p:cxnSp>
        <p:nvCxnSpPr>
          <p:cNvPr id="10" name="Lige forbindelse 9">
            <a:extLst>
              <a:ext uri="{FF2B5EF4-FFF2-40B4-BE49-F238E27FC236}">
                <a16:creationId xmlns:a16="http://schemas.microsoft.com/office/drawing/2014/main" id="{0D0CEB49-6E7E-6BE8-912E-055808CEB2BA}"/>
              </a:ext>
            </a:extLst>
          </p:cNvPr>
          <p:cNvCxnSpPr>
            <a:cxnSpLocks/>
          </p:cNvCxnSpPr>
          <p:nvPr/>
        </p:nvCxnSpPr>
        <p:spPr>
          <a:xfrm flipV="1">
            <a:off x="9766300" y="3981120"/>
            <a:ext cx="2098039" cy="584530"/>
          </a:xfrm>
          <a:prstGeom prst="line">
            <a:avLst/>
          </a:prstGeom>
          <a:ln w="12700">
            <a:solidFill>
              <a:srgbClr val="EEF6F2"/>
            </a:solidFill>
          </a:ln>
        </p:spPr>
        <p:style>
          <a:lnRef idx="1">
            <a:schemeClr val="accent5"/>
          </a:lnRef>
          <a:fillRef idx="0">
            <a:schemeClr val="accent5"/>
          </a:fillRef>
          <a:effectRef idx="0">
            <a:schemeClr val="accent5"/>
          </a:effectRef>
          <a:fontRef idx="minor">
            <a:schemeClr val="tx1"/>
          </a:fontRef>
        </p:style>
      </p:cxnSp>
      <p:sp>
        <p:nvSpPr>
          <p:cNvPr id="11" name="Rektangel 10">
            <a:extLst>
              <a:ext uri="{FF2B5EF4-FFF2-40B4-BE49-F238E27FC236}">
                <a16:creationId xmlns:a16="http://schemas.microsoft.com/office/drawing/2014/main" id="{3181F0F0-AEBE-6292-9544-0FB066AAC3D5}"/>
              </a:ext>
            </a:extLst>
          </p:cNvPr>
          <p:cNvSpPr>
            <a:spLocks/>
          </p:cNvSpPr>
          <p:nvPr/>
        </p:nvSpPr>
        <p:spPr>
          <a:xfrm>
            <a:off x="9983612" y="2193521"/>
            <a:ext cx="1880727" cy="1792360"/>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descr="Skolebygning kontur">
            <a:extLst>
              <a:ext uri="{FF2B5EF4-FFF2-40B4-BE49-F238E27FC236}">
                <a16:creationId xmlns:a16="http://schemas.microsoft.com/office/drawing/2014/main" id="{153A7D76-1D6A-7012-4810-E13F551139D5}"/>
              </a:ext>
            </a:extLst>
          </p:cNvPr>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9746" y="4985593"/>
            <a:ext cx="150288" cy="150288"/>
          </a:xfrm>
          <a:prstGeom prst="rect">
            <a:avLst/>
          </a:prstGeom>
        </p:spPr>
      </p:pic>
      <p:pic>
        <p:nvPicPr>
          <p:cNvPr id="13" name="Grafik 12" descr="Skolebygning kontur">
            <a:extLst>
              <a:ext uri="{FF2B5EF4-FFF2-40B4-BE49-F238E27FC236}">
                <a16:creationId xmlns:a16="http://schemas.microsoft.com/office/drawing/2014/main" id="{6D966DE3-57C5-3694-5A31-D4756F221C6D}"/>
              </a:ext>
            </a:extLst>
          </p:cNvPr>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15319" y="3048629"/>
            <a:ext cx="150288" cy="150288"/>
          </a:xfrm>
          <a:prstGeom prst="rect">
            <a:avLst/>
          </a:prstGeom>
        </p:spPr>
      </p:pic>
      <p:pic>
        <p:nvPicPr>
          <p:cNvPr id="14" name="Grafik 13" descr="Skolebygning kontur">
            <a:extLst>
              <a:ext uri="{FF2B5EF4-FFF2-40B4-BE49-F238E27FC236}">
                <a16:creationId xmlns:a16="http://schemas.microsoft.com/office/drawing/2014/main" id="{6505D844-75A3-F981-AF70-1D5B3B96BF75}"/>
              </a:ext>
            </a:extLst>
          </p:cNvPr>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09164" y="3488886"/>
            <a:ext cx="150288" cy="150288"/>
          </a:xfrm>
          <a:prstGeom prst="rect">
            <a:avLst/>
          </a:prstGeom>
        </p:spPr>
      </p:pic>
      <p:pic>
        <p:nvPicPr>
          <p:cNvPr id="15" name="Grafik 14" descr="Skolebygning kontur">
            <a:extLst>
              <a:ext uri="{FF2B5EF4-FFF2-40B4-BE49-F238E27FC236}">
                <a16:creationId xmlns:a16="http://schemas.microsoft.com/office/drawing/2014/main" id="{3ED69F91-D758-6B9F-B7BC-EE11076AA77D}"/>
              </a:ext>
            </a:extLst>
          </p:cNvPr>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34810" y="1522082"/>
            <a:ext cx="150288" cy="150288"/>
          </a:xfrm>
          <a:prstGeom prst="rect">
            <a:avLst/>
          </a:prstGeom>
        </p:spPr>
      </p:pic>
      <p:grpSp>
        <p:nvGrpSpPr>
          <p:cNvPr id="16" name="Gruppe 15">
            <a:extLst>
              <a:ext uri="{FF2B5EF4-FFF2-40B4-BE49-F238E27FC236}">
                <a16:creationId xmlns:a16="http://schemas.microsoft.com/office/drawing/2014/main" id="{674C1BF7-0C88-E64D-6878-1E20E1BE8939}"/>
              </a:ext>
            </a:extLst>
          </p:cNvPr>
          <p:cNvGrpSpPr/>
          <p:nvPr/>
        </p:nvGrpSpPr>
        <p:grpSpPr>
          <a:xfrm>
            <a:off x="6838439" y="3576562"/>
            <a:ext cx="125224" cy="125224"/>
            <a:chOff x="668439" y="2635978"/>
            <a:chExt cx="330049" cy="330049"/>
          </a:xfrm>
        </p:grpSpPr>
        <p:pic>
          <p:nvPicPr>
            <p:cNvPr id="17" name="Grafik 16" descr="Butik kontur">
              <a:extLst>
                <a:ext uri="{FF2B5EF4-FFF2-40B4-BE49-F238E27FC236}">
                  <a16:creationId xmlns:a16="http://schemas.microsoft.com/office/drawing/2014/main" id="{2BACB787-6A5F-2AA7-AF88-E63E761E11D4}"/>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18" name="Billede 17" descr="Et billede, der indeholder Grafik, design&#10;&#10;Automatisk genereret beskrivelse">
              <a:extLst>
                <a:ext uri="{FF2B5EF4-FFF2-40B4-BE49-F238E27FC236}">
                  <a16:creationId xmlns:a16="http://schemas.microsoft.com/office/drawing/2014/main" id="{D26F913E-1426-9712-6244-B6E159440480}"/>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19" name="Gruppe 18">
            <a:extLst>
              <a:ext uri="{FF2B5EF4-FFF2-40B4-BE49-F238E27FC236}">
                <a16:creationId xmlns:a16="http://schemas.microsoft.com/office/drawing/2014/main" id="{1D00D978-5825-756A-360A-4ECAFB36125D}"/>
              </a:ext>
            </a:extLst>
          </p:cNvPr>
          <p:cNvGrpSpPr/>
          <p:nvPr/>
        </p:nvGrpSpPr>
        <p:grpSpPr>
          <a:xfrm>
            <a:off x="6838439" y="3460370"/>
            <a:ext cx="125224" cy="125224"/>
            <a:chOff x="668439" y="2635978"/>
            <a:chExt cx="330049" cy="330049"/>
          </a:xfrm>
        </p:grpSpPr>
        <p:pic>
          <p:nvPicPr>
            <p:cNvPr id="20" name="Grafik 19" descr="Butik kontur">
              <a:extLst>
                <a:ext uri="{FF2B5EF4-FFF2-40B4-BE49-F238E27FC236}">
                  <a16:creationId xmlns:a16="http://schemas.microsoft.com/office/drawing/2014/main" id="{7EC85AB4-932D-2865-9DE4-C8098BA9D800}"/>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21" name="Billede 20" descr="Et billede, der indeholder Grafik, design&#10;&#10;Automatisk genereret beskrivelse">
              <a:extLst>
                <a:ext uri="{FF2B5EF4-FFF2-40B4-BE49-F238E27FC236}">
                  <a16:creationId xmlns:a16="http://schemas.microsoft.com/office/drawing/2014/main" id="{2B39316A-B97C-D200-8215-92CCB5731BD6}"/>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22" name="Gruppe 21">
            <a:extLst>
              <a:ext uri="{FF2B5EF4-FFF2-40B4-BE49-F238E27FC236}">
                <a16:creationId xmlns:a16="http://schemas.microsoft.com/office/drawing/2014/main" id="{709B31C5-F1B5-17E1-A8F4-5E4D9DAF875A}"/>
              </a:ext>
            </a:extLst>
          </p:cNvPr>
          <p:cNvGrpSpPr/>
          <p:nvPr/>
        </p:nvGrpSpPr>
        <p:grpSpPr>
          <a:xfrm>
            <a:off x="7602820" y="2864418"/>
            <a:ext cx="125224" cy="125224"/>
            <a:chOff x="668439" y="2635978"/>
            <a:chExt cx="330049" cy="330049"/>
          </a:xfrm>
        </p:grpSpPr>
        <p:pic>
          <p:nvPicPr>
            <p:cNvPr id="23" name="Grafik 22" descr="Butik kontur">
              <a:extLst>
                <a:ext uri="{FF2B5EF4-FFF2-40B4-BE49-F238E27FC236}">
                  <a16:creationId xmlns:a16="http://schemas.microsoft.com/office/drawing/2014/main" id="{6707091C-4F65-B917-D9C6-AA81EF6E54CF}"/>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24" name="Billede 23" descr="Et billede, der indeholder Grafik, design&#10;&#10;Automatisk genereret beskrivelse">
              <a:extLst>
                <a:ext uri="{FF2B5EF4-FFF2-40B4-BE49-F238E27FC236}">
                  <a16:creationId xmlns:a16="http://schemas.microsoft.com/office/drawing/2014/main" id="{03420B7C-859E-E3A0-BC72-8D0ED7562CE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25" name="Gruppe 24">
            <a:extLst>
              <a:ext uri="{FF2B5EF4-FFF2-40B4-BE49-F238E27FC236}">
                <a16:creationId xmlns:a16="http://schemas.microsoft.com/office/drawing/2014/main" id="{AC5CCBD1-8B65-56C4-EB47-1412FB929217}"/>
              </a:ext>
            </a:extLst>
          </p:cNvPr>
          <p:cNvGrpSpPr/>
          <p:nvPr/>
        </p:nvGrpSpPr>
        <p:grpSpPr>
          <a:xfrm>
            <a:off x="6675871" y="2734906"/>
            <a:ext cx="125224" cy="125224"/>
            <a:chOff x="668439" y="2635978"/>
            <a:chExt cx="330049" cy="330049"/>
          </a:xfrm>
        </p:grpSpPr>
        <p:pic>
          <p:nvPicPr>
            <p:cNvPr id="26" name="Grafik 25" descr="Butik kontur">
              <a:extLst>
                <a:ext uri="{FF2B5EF4-FFF2-40B4-BE49-F238E27FC236}">
                  <a16:creationId xmlns:a16="http://schemas.microsoft.com/office/drawing/2014/main" id="{B4885117-8865-6251-2191-7CFB3BE57B80}"/>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27" name="Billede 26" descr="Et billede, der indeholder Grafik, design&#10;&#10;Automatisk genereret beskrivelse">
              <a:extLst>
                <a:ext uri="{FF2B5EF4-FFF2-40B4-BE49-F238E27FC236}">
                  <a16:creationId xmlns:a16="http://schemas.microsoft.com/office/drawing/2014/main" id="{8C52DEE3-2CA5-2491-6C6B-0AFD4C031D5D}"/>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28" name="Gruppe 27">
            <a:extLst>
              <a:ext uri="{FF2B5EF4-FFF2-40B4-BE49-F238E27FC236}">
                <a16:creationId xmlns:a16="http://schemas.microsoft.com/office/drawing/2014/main" id="{82F44961-37F5-7605-A1E3-19B5DC973DD5}"/>
              </a:ext>
            </a:extLst>
          </p:cNvPr>
          <p:cNvGrpSpPr/>
          <p:nvPr/>
        </p:nvGrpSpPr>
        <p:grpSpPr>
          <a:xfrm>
            <a:off x="5435095" y="2610164"/>
            <a:ext cx="125224" cy="125224"/>
            <a:chOff x="668439" y="2635978"/>
            <a:chExt cx="330049" cy="330049"/>
          </a:xfrm>
        </p:grpSpPr>
        <p:pic>
          <p:nvPicPr>
            <p:cNvPr id="29" name="Grafik 28" descr="Butik kontur">
              <a:extLst>
                <a:ext uri="{FF2B5EF4-FFF2-40B4-BE49-F238E27FC236}">
                  <a16:creationId xmlns:a16="http://schemas.microsoft.com/office/drawing/2014/main" id="{C0633548-6B74-BE7A-0BBF-9D50B4C0512E}"/>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30" name="Billede 29" descr="Et billede, der indeholder Grafik, design&#10;&#10;Automatisk genereret beskrivelse">
              <a:extLst>
                <a:ext uri="{FF2B5EF4-FFF2-40B4-BE49-F238E27FC236}">
                  <a16:creationId xmlns:a16="http://schemas.microsoft.com/office/drawing/2014/main" id="{52B61565-9EF9-CEB3-2EDD-A11105C7EBCA}"/>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31" name="Gruppe 30">
            <a:extLst>
              <a:ext uri="{FF2B5EF4-FFF2-40B4-BE49-F238E27FC236}">
                <a16:creationId xmlns:a16="http://schemas.microsoft.com/office/drawing/2014/main" id="{7C9F79F3-7477-A73E-929F-3A0C70FD446C}"/>
              </a:ext>
            </a:extLst>
          </p:cNvPr>
          <p:cNvGrpSpPr/>
          <p:nvPr/>
        </p:nvGrpSpPr>
        <p:grpSpPr>
          <a:xfrm>
            <a:off x="5835764" y="2712744"/>
            <a:ext cx="125224" cy="125224"/>
            <a:chOff x="668439" y="2635978"/>
            <a:chExt cx="330049" cy="330049"/>
          </a:xfrm>
        </p:grpSpPr>
        <p:pic>
          <p:nvPicPr>
            <p:cNvPr id="32" name="Grafik 31" descr="Butik kontur">
              <a:extLst>
                <a:ext uri="{FF2B5EF4-FFF2-40B4-BE49-F238E27FC236}">
                  <a16:creationId xmlns:a16="http://schemas.microsoft.com/office/drawing/2014/main" id="{8BC0955A-3638-A6E2-DB7B-0E382446F12E}"/>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33" name="Billede 32" descr="Et billede, der indeholder Grafik, design&#10;&#10;Automatisk genereret beskrivelse">
              <a:extLst>
                <a:ext uri="{FF2B5EF4-FFF2-40B4-BE49-F238E27FC236}">
                  <a16:creationId xmlns:a16="http://schemas.microsoft.com/office/drawing/2014/main" id="{6D800761-5780-84BA-5E09-47232637524D}"/>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34" name="Gruppe 33">
            <a:extLst>
              <a:ext uri="{FF2B5EF4-FFF2-40B4-BE49-F238E27FC236}">
                <a16:creationId xmlns:a16="http://schemas.microsoft.com/office/drawing/2014/main" id="{B30E7C8E-BF44-CD11-E5D2-131F7C72F7A1}"/>
              </a:ext>
            </a:extLst>
          </p:cNvPr>
          <p:cNvGrpSpPr/>
          <p:nvPr/>
        </p:nvGrpSpPr>
        <p:grpSpPr>
          <a:xfrm>
            <a:off x="4868947" y="2823991"/>
            <a:ext cx="125224" cy="125224"/>
            <a:chOff x="668439" y="2635978"/>
            <a:chExt cx="330049" cy="330049"/>
          </a:xfrm>
        </p:grpSpPr>
        <p:pic>
          <p:nvPicPr>
            <p:cNvPr id="35" name="Grafik 34" descr="Butik kontur">
              <a:extLst>
                <a:ext uri="{FF2B5EF4-FFF2-40B4-BE49-F238E27FC236}">
                  <a16:creationId xmlns:a16="http://schemas.microsoft.com/office/drawing/2014/main" id="{AA8ABE38-3FBD-2AB6-4FD8-CDC744A88B50}"/>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36" name="Billede 35" descr="Et billede, der indeholder Grafik, design&#10;&#10;Automatisk genereret beskrivelse">
              <a:extLst>
                <a:ext uri="{FF2B5EF4-FFF2-40B4-BE49-F238E27FC236}">
                  <a16:creationId xmlns:a16="http://schemas.microsoft.com/office/drawing/2014/main" id="{3CB13A17-D67F-BCA9-517F-4D06F0D2D16F}"/>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37" name="Gruppe 36">
            <a:extLst>
              <a:ext uri="{FF2B5EF4-FFF2-40B4-BE49-F238E27FC236}">
                <a16:creationId xmlns:a16="http://schemas.microsoft.com/office/drawing/2014/main" id="{E23BA0FC-676B-83AC-7CCF-5EA2526A5756}"/>
              </a:ext>
            </a:extLst>
          </p:cNvPr>
          <p:cNvGrpSpPr/>
          <p:nvPr/>
        </p:nvGrpSpPr>
        <p:grpSpPr>
          <a:xfrm>
            <a:off x="4994171" y="1711947"/>
            <a:ext cx="125224" cy="125224"/>
            <a:chOff x="668439" y="2635978"/>
            <a:chExt cx="330049" cy="330049"/>
          </a:xfrm>
        </p:grpSpPr>
        <p:pic>
          <p:nvPicPr>
            <p:cNvPr id="38" name="Grafik 37" descr="Butik kontur">
              <a:extLst>
                <a:ext uri="{FF2B5EF4-FFF2-40B4-BE49-F238E27FC236}">
                  <a16:creationId xmlns:a16="http://schemas.microsoft.com/office/drawing/2014/main" id="{13329F7E-C47B-61A4-0EB2-A363B1123023}"/>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39" name="Billede 38" descr="Et billede, der indeholder Grafik, design&#10;&#10;Automatisk genereret beskrivelse">
              <a:extLst>
                <a:ext uri="{FF2B5EF4-FFF2-40B4-BE49-F238E27FC236}">
                  <a16:creationId xmlns:a16="http://schemas.microsoft.com/office/drawing/2014/main" id="{34C732EA-3EDA-CBB1-FCED-A4B01F46AF41}"/>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40" name="Gruppe 39">
            <a:extLst>
              <a:ext uri="{FF2B5EF4-FFF2-40B4-BE49-F238E27FC236}">
                <a16:creationId xmlns:a16="http://schemas.microsoft.com/office/drawing/2014/main" id="{B63E8606-63DC-659E-E6FF-84BAD9F06387}"/>
              </a:ext>
            </a:extLst>
          </p:cNvPr>
          <p:cNvGrpSpPr/>
          <p:nvPr/>
        </p:nvGrpSpPr>
        <p:grpSpPr>
          <a:xfrm>
            <a:off x="6569654" y="1539376"/>
            <a:ext cx="125224" cy="125224"/>
            <a:chOff x="668439" y="2635978"/>
            <a:chExt cx="330049" cy="330049"/>
          </a:xfrm>
        </p:grpSpPr>
        <p:pic>
          <p:nvPicPr>
            <p:cNvPr id="41" name="Grafik 40" descr="Butik kontur">
              <a:extLst>
                <a:ext uri="{FF2B5EF4-FFF2-40B4-BE49-F238E27FC236}">
                  <a16:creationId xmlns:a16="http://schemas.microsoft.com/office/drawing/2014/main" id="{C0DD87A6-CE28-6389-A06F-A732F371E682}"/>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42" name="Billede 41" descr="Et billede, der indeholder Grafik, design&#10;&#10;Automatisk genereret beskrivelse">
              <a:extLst>
                <a:ext uri="{FF2B5EF4-FFF2-40B4-BE49-F238E27FC236}">
                  <a16:creationId xmlns:a16="http://schemas.microsoft.com/office/drawing/2014/main" id="{140E2A6A-5D2B-354B-4154-9D949AA242E5}"/>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43" name="Gruppe 42">
            <a:extLst>
              <a:ext uri="{FF2B5EF4-FFF2-40B4-BE49-F238E27FC236}">
                <a16:creationId xmlns:a16="http://schemas.microsoft.com/office/drawing/2014/main" id="{4AB76634-D93A-EC20-CA4F-0C735C1B62C7}"/>
              </a:ext>
            </a:extLst>
          </p:cNvPr>
          <p:cNvGrpSpPr/>
          <p:nvPr/>
        </p:nvGrpSpPr>
        <p:grpSpPr>
          <a:xfrm>
            <a:off x="6585949" y="1082480"/>
            <a:ext cx="125224" cy="125224"/>
            <a:chOff x="668439" y="2635978"/>
            <a:chExt cx="330049" cy="330049"/>
          </a:xfrm>
        </p:grpSpPr>
        <p:pic>
          <p:nvPicPr>
            <p:cNvPr id="44" name="Grafik 43" descr="Butik kontur">
              <a:extLst>
                <a:ext uri="{FF2B5EF4-FFF2-40B4-BE49-F238E27FC236}">
                  <a16:creationId xmlns:a16="http://schemas.microsoft.com/office/drawing/2014/main" id="{DD6191DB-5894-A2C2-AAA6-D303E8113C3D}"/>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45" name="Billede 44" descr="Et billede, der indeholder Grafik, design&#10;&#10;Automatisk genereret beskrivelse">
              <a:extLst>
                <a:ext uri="{FF2B5EF4-FFF2-40B4-BE49-F238E27FC236}">
                  <a16:creationId xmlns:a16="http://schemas.microsoft.com/office/drawing/2014/main" id="{B5DE4B86-91A5-DBEA-56B6-A6074624558F}"/>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46" name="Gruppe 45">
            <a:extLst>
              <a:ext uri="{FF2B5EF4-FFF2-40B4-BE49-F238E27FC236}">
                <a16:creationId xmlns:a16="http://schemas.microsoft.com/office/drawing/2014/main" id="{6E61A2C4-617C-BB6E-566D-EF6EEF3835F5}"/>
              </a:ext>
            </a:extLst>
          </p:cNvPr>
          <p:cNvGrpSpPr/>
          <p:nvPr/>
        </p:nvGrpSpPr>
        <p:grpSpPr>
          <a:xfrm>
            <a:off x="6141149" y="3411783"/>
            <a:ext cx="125224" cy="125224"/>
            <a:chOff x="668439" y="2635978"/>
            <a:chExt cx="330049" cy="330049"/>
          </a:xfrm>
        </p:grpSpPr>
        <p:pic>
          <p:nvPicPr>
            <p:cNvPr id="47" name="Grafik 46" descr="Butik kontur">
              <a:extLst>
                <a:ext uri="{FF2B5EF4-FFF2-40B4-BE49-F238E27FC236}">
                  <a16:creationId xmlns:a16="http://schemas.microsoft.com/office/drawing/2014/main" id="{A487C414-2E85-91F1-0E98-218552245E6F}"/>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48" name="Billede 47" descr="Et billede, der indeholder Grafik, design&#10;&#10;Automatisk genereret beskrivelse">
              <a:extLst>
                <a:ext uri="{FF2B5EF4-FFF2-40B4-BE49-F238E27FC236}">
                  <a16:creationId xmlns:a16="http://schemas.microsoft.com/office/drawing/2014/main" id="{27499E59-6339-A1AD-AB7B-BAD0672164E7}"/>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49" name="Gruppe 48">
            <a:extLst>
              <a:ext uri="{FF2B5EF4-FFF2-40B4-BE49-F238E27FC236}">
                <a16:creationId xmlns:a16="http://schemas.microsoft.com/office/drawing/2014/main" id="{33991545-DB37-3A8A-7208-12E8B8F988E3}"/>
              </a:ext>
            </a:extLst>
          </p:cNvPr>
          <p:cNvGrpSpPr/>
          <p:nvPr/>
        </p:nvGrpSpPr>
        <p:grpSpPr>
          <a:xfrm>
            <a:off x="5372483" y="3421818"/>
            <a:ext cx="125224" cy="125224"/>
            <a:chOff x="668439" y="2635978"/>
            <a:chExt cx="330049" cy="330049"/>
          </a:xfrm>
        </p:grpSpPr>
        <p:pic>
          <p:nvPicPr>
            <p:cNvPr id="50" name="Grafik 49" descr="Butik kontur">
              <a:extLst>
                <a:ext uri="{FF2B5EF4-FFF2-40B4-BE49-F238E27FC236}">
                  <a16:creationId xmlns:a16="http://schemas.microsoft.com/office/drawing/2014/main" id="{05ECC15E-C35D-4BBB-F4DB-518E9C248751}"/>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51" name="Billede 50" descr="Et billede, der indeholder Grafik, design&#10;&#10;Automatisk genereret beskrivelse">
              <a:extLst>
                <a:ext uri="{FF2B5EF4-FFF2-40B4-BE49-F238E27FC236}">
                  <a16:creationId xmlns:a16="http://schemas.microsoft.com/office/drawing/2014/main" id="{30793961-D947-6B4F-EAEA-68C592CC72E5}"/>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52" name="Gruppe 51">
            <a:extLst>
              <a:ext uri="{FF2B5EF4-FFF2-40B4-BE49-F238E27FC236}">
                <a16:creationId xmlns:a16="http://schemas.microsoft.com/office/drawing/2014/main" id="{FCA51307-DAC4-BB30-201E-8FBE09568617}"/>
              </a:ext>
            </a:extLst>
          </p:cNvPr>
          <p:cNvGrpSpPr/>
          <p:nvPr/>
        </p:nvGrpSpPr>
        <p:grpSpPr>
          <a:xfrm>
            <a:off x="6384730" y="4102818"/>
            <a:ext cx="125224" cy="125224"/>
            <a:chOff x="668439" y="2635978"/>
            <a:chExt cx="330049" cy="330049"/>
          </a:xfrm>
        </p:grpSpPr>
        <p:pic>
          <p:nvPicPr>
            <p:cNvPr id="53" name="Grafik 52" descr="Butik kontur">
              <a:extLst>
                <a:ext uri="{FF2B5EF4-FFF2-40B4-BE49-F238E27FC236}">
                  <a16:creationId xmlns:a16="http://schemas.microsoft.com/office/drawing/2014/main" id="{1FA9C2FA-C4C8-FBB2-2A27-4856E88006E8}"/>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54" name="Billede 53" descr="Et billede, der indeholder Grafik, design&#10;&#10;Automatisk genereret beskrivelse">
              <a:extLst>
                <a:ext uri="{FF2B5EF4-FFF2-40B4-BE49-F238E27FC236}">
                  <a16:creationId xmlns:a16="http://schemas.microsoft.com/office/drawing/2014/main" id="{206601E3-9125-D93F-95F6-A9B4231CFDE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55" name="Gruppe 54">
            <a:extLst>
              <a:ext uri="{FF2B5EF4-FFF2-40B4-BE49-F238E27FC236}">
                <a16:creationId xmlns:a16="http://schemas.microsoft.com/office/drawing/2014/main" id="{DA835EE6-DABB-A235-2F9C-37316925BF0E}"/>
              </a:ext>
            </a:extLst>
          </p:cNvPr>
          <p:cNvGrpSpPr/>
          <p:nvPr/>
        </p:nvGrpSpPr>
        <p:grpSpPr>
          <a:xfrm>
            <a:off x="5947642" y="4410168"/>
            <a:ext cx="125224" cy="125224"/>
            <a:chOff x="668439" y="2635978"/>
            <a:chExt cx="330049" cy="330049"/>
          </a:xfrm>
        </p:grpSpPr>
        <p:pic>
          <p:nvPicPr>
            <p:cNvPr id="56" name="Grafik 55" descr="Butik kontur">
              <a:extLst>
                <a:ext uri="{FF2B5EF4-FFF2-40B4-BE49-F238E27FC236}">
                  <a16:creationId xmlns:a16="http://schemas.microsoft.com/office/drawing/2014/main" id="{C5FB3914-D278-6461-3D7D-B349C5DECAE1}"/>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57" name="Billede 56" descr="Et billede, der indeholder Grafik, design&#10;&#10;Automatisk genereret beskrivelse">
              <a:extLst>
                <a:ext uri="{FF2B5EF4-FFF2-40B4-BE49-F238E27FC236}">
                  <a16:creationId xmlns:a16="http://schemas.microsoft.com/office/drawing/2014/main" id="{8B13CAF1-D571-B1D3-3014-5BA5962B9F37}"/>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58" name="Gruppe 57">
            <a:extLst>
              <a:ext uri="{FF2B5EF4-FFF2-40B4-BE49-F238E27FC236}">
                <a16:creationId xmlns:a16="http://schemas.microsoft.com/office/drawing/2014/main" id="{D826B060-A13C-3707-FA78-36C666B428CA}"/>
              </a:ext>
            </a:extLst>
          </p:cNvPr>
          <p:cNvGrpSpPr/>
          <p:nvPr/>
        </p:nvGrpSpPr>
        <p:grpSpPr>
          <a:xfrm>
            <a:off x="6258055" y="4624480"/>
            <a:ext cx="125224" cy="125224"/>
            <a:chOff x="668439" y="2635978"/>
            <a:chExt cx="330049" cy="330049"/>
          </a:xfrm>
        </p:grpSpPr>
        <p:pic>
          <p:nvPicPr>
            <p:cNvPr id="59" name="Grafik 58" descr="Butik kontur">
              <a:extLst>
                <a:ext uri="{FF2B5EF4-FFF2-40B4-BE49-F238E27FC236}">
                  <a16:creationId xmlns:a16="http://schemas.microsoft.com/office/drawing/2014/main" id="{769C9380-68FE-62A6-EAA6-77BE610B93ED}"/>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60" name="Billede 59" descr="Et billede, der indeholder Grafik, design&#10;&#10;Automatisk genereret beskrivelse">
              <a:extLst>
                <a:ext uri="{FF2B5EF4-FFF2-40B4-BE49-F238E27FC236}">
                  <a16:creationId xmlns:a16="http://schemas.microsoft.com/office/drawing/2014/main" id="{CC8B83E6-5F77-90AF-0A25-D165A0853422}"/>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61" name="Gruppe 60">
            <a:extLst>
              <a:ext uri="{FF2B5EF4-FFF2-40B4-BE49-F238E27FC236}">
                <a16:creationId xmlns:a16="http://schemas.microsoft.com/office/drawing/2014/main" id="{D7C9E9C7-B7AA-49AD-51E3-57F7354102E8}"/>
              </a:ext>
            </a:extLst>
          </p:cNvPr>
          <p:cNvGrpSpPr/>
          <p:nvPr/>
        </p:nvGrpSpPr>
        <p:grpSpPr>
          <a:xfrm>
            <a:off x="6203761" y="4807005"/>
            <a:ext cx="125224" cy="125224"/>
            <a:chOff x="668439" y="2635978"/>
            <a:chExt cx="330049" cy="330049"/>
          </a:xfrm>
        </p:grpSpPr>
        <p:pic>
          <p:nvPicPr>
            <p:cNvPr id="62" name="Grafik 61" descr="Butik kontur">
              <a:extLst>
                <a:ext uri="{FF2B5EF4-FFF2-40B4-BE49-F238E27FC236}">
                  <a16:creationId xmlns:a16="http://schemas.microsoft.com/office/drawing/2014/main" id="{F5517416-1B12-933A-65AD-B29BED0175A9}"/>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63" name="Billede 62" descr="Et billede, der indeholder Grafik, design&#10;&#10;Automatisk genereret beskrivelse">
              <a:extLst>
                <a:ext uri="{FF2B5EF4-FFF2-40B4-BE49-F238E27FC236}">
                  <a16:creationId xmlns:a16="http://schemas.microsoft.com/office/drawing/2014/main" id="{6F6419D3-5F66-D2D7-7140-A4C507FD60B2}"/>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64" name="Gruppe 63">
            <a:extLst>
              <a:ext uri="{FF2B5EF4-FFF2-40B4-BE49-F238E27FC236}">
                <a16:creationId xmlns:a16="http://schemas.microsoft.com/office/drawing/2014/main" id="{E6D0C081-6750-68F8-3E16-E2BA8BA6FE73}"/>
              </a:ext>
            </a:extLst>
          </p:cNvPr>
          <p:cNvGrpSpPr/>
          <p:nvPr/>
        </p:nvGrpSpPr>
        <p:grpSpPr>
          <a:xfrm>
            <a:off x="5909998" y="4877101"/>
            <a:ext cx="125224" cy="125224"/>
            <a:chOff x="668439" y="2635978"/>
            <a:chExt cx="330049" cy="330049"/>
          </a:xfrm>
        </p:grpSpPr>
        <p:pic>
          <p:nvPicPr>
            <p:cNvPr id="65" name="Grafik 64" descr="Butik kontur">
              <a:extLst>
                <a:ext uri="{FF2B5EF4-FFF2-40B4-BE49-F238E27FC236}">
                  <a16:creationId xmlns:a16="http://schemas.microsoft.com/office/drawing/2014/main" id="{8A21421F-D7DD-1E0F-5392-65DD10CBBE5C}"/>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66" name="Billede 65" descr="Et billede, der indeholder Grafik, design&#10;&#10;Automatisk genereret beskrivelse">
              <a:extLst>
                <a:ext uri="{FF2B5EF4-FFF2-40B4-BE49-F238E27FC236}">
                  <a16:creationId xmlns:a16="http://schemas.microsoft.com/office/drawing/2014/main" id="{4FBF79BB-5804-7566-0C0B-6555B29B7125}"/>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67" name="Gruppe 66">
            <a:extLst>
              <a:ext uri="{FF2B5EF4-FFF2-40B4-BE49-F238E27FC236}">
                <a16:creationId xmlns:a16="http://schemas.microsoft.com/office/drawing/2014/main" id="{4CA5671D-2D23-9A4D-9D13-B915BF5EB478}"/>
              </a:ext>
            </a:extLst>
          </p:cNvPr>
          <p:cNvGrpSpPr/>
          <p:nvPr/>
        </p:nvGrpSpPr>
        <p:grpSpPr>
          <a:xfrm>
            <a:off x="5892652" y="5344034"/>
            <a:ext cx="125224" cy="125224"/>
            <a:chOff x="668439" y="2635978"/>
            <a:chExt cx="330049" cy="330049"/>
          </a:xfrm>
        </p:grpSpPr>
        <p:pic>
          <p:nvPicPr>
            <p:cNvPr id="68" name="Grafik 67" descr="Butik kontur">
              <a:extLst>
                <a:ext uri="{FF2B5EF4-FFF2-40B4-BE49-F238E27FC236}">
                  <a16:creationId xmlns:a16="http://schemas.microsoft.com/office/drawing/2014/main" id="{345F6F41-F387-5E15-094E-ACE076EA4206}"/>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69" name="Billede 68" descr="Et billede, der indeholder Grafik, design&#10;&#10;Automatisk genereret beskrivelse">
              <a:extLst>
                <a:ext uri="{FF2B5EF4-FFF2-40B4-BE49-F238E27FC236}">
                  <a16:creationId xmlns:a16="http://schemas.microsoft.com/office/drawing/2014/main" id="{9DF86D51-3A48-B5AD-CE0A-AA58260A49E8}"/>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70" name="Gruppe 69">
            <a:extLst>
              <a:ext uri="{FF2B5EF4-FFF2-40B4-BE49-F238E27FC236}">
                <a16:creationId xmlns:a16="http://schemas.microsoft.com/office/drawing/2014/main" id="{2E9AA5FD-6E0C-36B6-EEFE-9A4A4815F0C4}"/>
              </a:ext>
            </a:extLst>
          </p:cNvPr>
          <p:cNvGrpSpPr/>
          <p:nvPr/>
        </p:nvGrpSpPr>
        <p:grpSpPr>
          <a:xfrm>
            <a:off x="6291341" y="6041740"/>
            <a:ext cx="125224" cy="125224"/>
            <a:chOff x="668439" y="2635978"/>
            <a:chExt cx="330049" cy="330049"/>
          </a:xfrm>
        </p:grpSpPr>
        <p:pic>
          <p:nvPicPr>
            <p:cNvPr id="71" name="Grafik 70" descr="Butik kontur">
              <a:extLst>
                <a:ext uri="{FF2B5EF4-FFF2-40B4-BE49-F238E27FC236}">
                  <a16:creationId xmlns:a16="http://schemas.microsoft.com/office/drawing/2014/main" id="{3353227D-250B-587B-26AC-667513AB40D7}"/>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72" name="Billede 71" descr="Et billede, der indeholder Grafik, design&#10;&#10;Automatisk genereret beskrivelse">
              <a:extLst>
                <a:ext uri="{FF2B5EF4-FFF2-40B4-BE49-F238E27FC236}">
                  <a16:creationId xmlns:a16="http://schemas.microsoft.com/office/drawing/2014/main" id="{2580B696-B51A-D1F7-2DC7-CD00A6CF58B2}"/>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73" name="Gruppe 72">
            <a:extLst>
              <a:ext uri="{FF2B5EF4-FFF2-40B4-BE49-F238E27FC236}">
                <a16:creationId xmlns:a16="http://schemas.microsoft.com/office/drawing/2014/main" id="{E6C74EA6-73EC-D6EA-01E0-E0C3FE538CAC}"/>
              </a:ext>
            </a:extLst>
          </p:cNvPr>
          <p:cNvGrpSpPr/>
          <p:nvPr/>
        </p:nvGrpSpPr>
        <p:grpSpPr>
          <a:xfrm>
            <a:off x="4735448" y="4953738"/>
            <a:ext cx="125224" cy="125224"/>
            <a:chOff x="668439" y="2635978"/>
            <a:chExt cx="330049" cy="330049"/>
          </a:xfrm>
        </p:grpSpPr>
        <p:pic>
          <p:nvPicPr>
            <p:cNvPr id="74" name="Grafik 73" descr="Butik kontur">
              <a:extLst>
                <a:ext uri="{FF2B5EF4-FFF2-40B4-BE49-F238E27FC236}">
                  <a16:creationId xmlns:a16="http://schemas.microsoft.com/office/drawing/2014/main" id="{C70B7E85-35FD-29D0-539A-C16CD9FBF3CC}"/>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75" name="Billede 74" descr="Et billede, der indeholder Grafik, design&#10;&#10;Automatisk genereret beskrivelse">
              <a:extLst>
                <a:ext uri="{FF2B5EF4-FFF2-40B4-BE49-F238E27FC236}">
                  <a16:creationId xmlns:a16="http://schemas.microsoft.com/office/drawing/2014/main" id="{5C58F2D1-B93B-CBBB-4D10-8D428F7C49B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76" name="Gruppe 75">
            <a:extLst>
              <a:ext uri="{FF2B5EF4-FFF2-40B4-BE49-F238E27FC236}">
                <a16:creationId xmlns:a16="http://schemas.microsoft.com/office/drawing/2014/main" id="{EF16AB11-C4D4-DA4B-4F55-885FCCB4AA33}"/>
              </a:ext>
            </a:extLst>
          </p:cNvPr>
          <p:cNvGrpSpPr/>
          <p:nvPr/>
        </p:nvGrpSpPr>
        <p:grpSpPr>
          <a:xfrm>
            <a:off x="6990899" y="5116829"/>
            <a:ext cx="125224" cy="125224"/>
            <a:chOff x="668439" y="2635978"/>
            <a:chExt cx="330049" cy="330049"/>
          </a:xfrm>
        </p:grpSpPr>
        <p:pic>
          <p:nvPicPr>
            <p:cNvPr id="77" name="Grafik 76" descr="Butik kontur">
              <a:extLst>
                <a:ext uri="{FF2B5EF4-FFF2-40B4-BE49-F238E27FC236}">
                  <a16:creationId xmlns:a16="http://schemas.microsoft.com/office/drawing/2014/main" id="{97385836-E6D7-A78B-BAC6-D50E4B8A5E78}"/>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78" name="Billede 77" descr="Et billede, der indeholder Grafik, design&#10;&#10;Automatisk genereret beskrivelse">
              <a:extLst>
                <a:ext uri="{FF2B5EF4-FFF2-40B4-BE49-F238E27FC236}">
                  <a16:creationId xmlns:a16="http://schemas.microsoft.com/office/drawing/2014/main" id="{0200F6F7-31D9-4B9F-9B4B-9FD3AA78C233}"/>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79" name="Gruppe 78">
            <a:extLst>
              <a:ext uri="{FF2B5EF4-FFF2-40B4-BE49-F238E27FC236}">
                <a16:creationId xmlns:a16="http://schemas.microsoft.com/office/drawing/2014/main" id="{066D4A42-BA3B-B9ED-E3A4-AB262F13516C}"/>
              </a:ext>
            </a:extLst>
          </p:cNvPr>
          <p:cNvGrpSpPr/>
          <p:nvPr/>
        </p:nvGrpSpPr>
        <p:grpSpPr>
          <a:xfrm>
            <a:off x="7133251" y="5011323"/>
            <a:ext cx="125224" cy="125224"/>
            <a:chOff x="668439" y="2635978"/>
            <a:chExt cx="330049" cy="330049"/>
          </a:xfrm>
        </p:grpSpPr>
        <p:pic>
          <p:nvPicPr>
            <p:cNvPr id="80" name="Grafik 79" descr="Butik kontur">
              <a:extLst>
                <a:ext uri="{FF2B5EF4-FFF2-40B4-BE49-F238E27FC236}">
                  <a16:creationId xmlns:a16="http://schemas.microsoft.com/office/drawing/2014/main" id="{0A3EBFA5-CAF7-30B1-6FDC-1AD952B5137D}"/>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81" name="Billede 80" descr="Et billede, der indeholder Grafik, design&#10;&#10;Automatisk genereret beskrivelse">
              <a:extLst>
                <a:ext uri="{FF2B5EF4-FFF2-40B4-BE49-F238E27FC236}">
                  <a16:creationId xmlns:a16="http://schemas.microsoft.com/office/drawing/2014/main" id="{35DA4DCE-4AAC-37B8-99DE-502AD59E6893}"/>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82" name="Gruppe 81">
            <a:extLst>
              <a:ext uri="{FF2B5EF4-FFF2-40B4-BE49-F238E27FC236}">
                <a16:creationId xmlns:a16="http://schemas.microsoft.com/office/drawing/2014/main" id="{B96ED8A7-A7A2-1068-A5D0-EEA9E7B73C98}"/>
              </a:ext>
            </a:extLst>
          </p:cNvPr>
          <p:cNvGrpSpPr/>
          <p:nvPr/>
        </p:nvGrpSpPr>
        <p:grpSpPr>
          <a:xfrm>
            <a:off x="7302352" y="5729796"/>
            <a:ext cx="125224" cy="125224"/>
            <a:chOff x="668439" y="2635978"/>
            <a:chExt cx="330049" cy="330049"/>
          </a:xfrm>
        </p:grpSpPr>
        <p:pic>
          <p:nvPicPr>
            <p:cNvPr id="83" name="Grafik 82" descr="Butik kontur">
              <a:extLst>
                <a:ext uri="{FF2B5EF4-FFF2-40B4-BE49-F238E27FC236}">
                  <a16:creationId xmlns:a16="http://schemas.microsoft.com/office/drawing/2014/main" id="{BFE15EB4-BDDA-A072-6445-8388386E96BA}"/>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84" name="Billede 83" descr="Et billede, der indeholder Grafik, design&#10;&#10;Automatisk genereret beskrivelse">
              <a:extLst>
                <a:ext uri="{FF2B5EF4-FFF2-40B4-BE49-F238E27FC236}">
                  <a16:creationId xmlns:a16="http://schemas.microsoft.com/office/drawing/2014/main" id="{1BFE6895-3B1D-7AF9-9426-76415A50B1C6}"/>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85" name="Gruppe 84">
            <a:extLst>
              <a:ext uri="{FF2B5EF4-FFF2-40B4-BE49-F238E27FC236}">
                <a16:creationId xmlns:a16="http://schemas.microsoft.com/office/drawing/2014/main" id="{DBA4C084-3F2D-D011-21C6-BE0186A44605}"/>
              </a:ext>
            </a:extLst>
          </p:cNvPr>
          <p:cNvGrpSpPr/>
          <p:nvPr/>
        </p:nvGrpSpPr>
        <p:grpSpPr>
          <a:xfrm>
            <a:off x="7350676" y="4883642"/>
            <a:ext cx="125224" cy="125224"/>
            <a:chOff x="668439" y="2635978"/>
            <a:chExt cx="330049" cy="330049"/>
          </a:xfrm>
        </p:grpSpPr>
        <p:pic>
          <p:nvPicPr>
            <p:cNvPr id="86" name="Grafik 85" descr="Butik kontur">
              <a:extLst>
                <a:ext uri="{FF2B5EF4-FFF2-40B4-BE49-F238E27FC236}">
                  <a16:creationId xmlns:a16="http://schemas.microsoft.com/office/drawing/2014/main" id="{2D9F9215-DD19-E663-8A94-111354E78A20}"/>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87" name="Billede 86" descr="Et billede, der indeholder Grafik, design&#10;&#10;Automatisk genereret beskrivelse">
              <a:extLst>
                <a:ext uri="{FF2B5EF4-FFF2-40B4-BE49-F238E27FC236}">
                  <a16:creationId xmlns:a16="http://schemas.microsoft.com/office/drawing/2014/main" id="{A5E58075-4B90-A619-1788-CD533C0B7D80}"/>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88" name="Gruppe 87">
            <a:extLst>
              <a:ext uri="{FF2B5EF4-FFF2-40B4-BE49-F238E27FC236}">
                <a16:creationId xmlns:a16="http://schemas.microsoft.com/office/drawing/2014/main" id="{52784F17-3534-4FB3-6A34-B856BF2ADCC4}"/>
              </a:ext>
            </a:extLst>
          </p:cNvPr>
          <p:cNvGrpSpPr/>
          <p:nvPr/>
        </p:nvGrpSpPr>
        <p:grpSpPr>
          <a:xfrm>
            <a:off x="8459639" y="6329871"/>
            <a:ext cx="125224" cy="125224"/>
            <a:chOff x="668439" y="2635978"/>
            <a:chExt cx="330049" cy="330049"/>
          </a:xfrm>
        </p:grpSpPr>
        <p:pic>
          <p:nvPicPr>
            <p:cNvPr id="89" name="Grafik 88" descr="Butik kontur">
              <a:extLst>
                <a:ext uri="{FF2B5EF4-FFF2-40B4-BE49-F238E27FC236}">
                  <a16:creationId xmlns:a16="http://schemas.microsoft.com/office/drawing/2014/main" id="{D29B196F-126E-F024-76B7-A5B688365C33}"/>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90" name="Billede 89" descr="Et billede, der indeholder Grafik, design&#10;&#10;Automatisk genereret beskrivelse">
              <a:extLst>
                <a:ext uri="{FF2B5EF4-FFF2-40B4-BE49-F238E27FC236}">
                  <a16:creationId xmlns:a16="http://schemas.microsoft.com/office/drawing/2014/main" id="{4D7491A7-0201-3C19-FE02-B647E33AC624}"/>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91" name="Gruppe 90">
            <a:extLst>
              <a:ext uri="{FF2B5EF4-FFF2-40B4-BE49-F238E27FC236}">
                <a16:creationId xmlns:a16="http://schemas.microsoft.com/office/drawing/2014/main" id="{0EF6A1D2-B640-DAA6-0F07-1563DA06B39C}"/>
              </a:ext>
            </a:extLst>
          </p:cNvPr>
          <p:cNvGrpSpPr/>
          <p:nvPr/>
        </p:nvGrpSpPr>
        <p:grpSpPr>
          <a:xfrm>
            <a:off x="8888264" y="6353931"/>
            <a:ext cx="125224" cy="125224"/>
            <a:chOff x="668439" y="2635978"/>
            <a:chExt cx="330049" cy="330049"/>
          </a:xfrm>
        </p:grpSpPr>
        <p:pic>
          <p:nvPicPr>
            <p:cNvPr id="92" name="Grafik 91" descr="Butik kontur">
              <a:extLst>
                <a:ext uri="{FF2B5EF4-FFF2-40B4-BE49-F238E27FC236}">
                  <a16:creationId xmlns:a16="http://schemas.microsoft.com/office/drawing/2014/main" id="{AC09CE4F-B6E1-3B6F-7BB9-ECA74C185925}"/>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93" name="Billede 92" descr="Et billede, der indeholder Grafik, design&#10;&#10;Automatisk genereret beskrivelse">
              <a:extLst>
                <a:ext uri="{FF2B5EF4-FFF2-40B4-BE49-F238E27FC236}">
                  <a16:creationId xmlns:a16="http://schemas.microsoft.com/office/drawing/2014/main" id="{A82A153D-2DF0-8ED5-43F3-282F50A45E0A}"/>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94" name="Gruppe 93">
            <a:extLst>
              <a:ext uri="{FF2B5EF4-FFF2-40B4-BE49-F238E27FC236}">
                <a16:creationId xmlns:a16="http://schemas.microsoft.com/office/drawing/2014/main" id="{A7D96ABD-E6CD-3741-6DAE-39DD3B034740}"/>
              </a:ext>
            </a:extLst>
          </p:cNvPr>
          <p:cNvGrpSpPr/>
          <p:nvPr/>
        </p:nvGrpSpPr>
        <p:grpSpPr>
          <a:xfrm>
            <a:off x="8950876" y="5855020"/>
            <a:ext cx="125224" cy="125224"/>
            <a:chOff x="668439" y="2635978"/>
            <a:chExt cx="330049" cy="330049"/>
          </a:xfrm>
        </p:grpSpPr>
        <p:pic>
          <p:nvPicPr>
            <p:cNvPr id="95" name="Grafik 94" descr="Butik kontur">
              <a:extLst>
                <a:ext uri="{FF2B5EF4-FFF2-40B4-BE49-F238E27FC236}">
                  <a16:creationId xmlns:a16="http://schemas.microsoft.com/office/drawing/2014/main" id="{8660241F-4065-5AE9-7B7B-2F754D847044}"/>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96" name="Billede 95" descr="Et billede, der indeholder Grafik, design&#10;&#10;Automatisk genereret beskrivelse">
              <a:extLst>
                <a:ext uri="{FF2B5EF4-FFF2-40B4-BE49-F238E27FC236}">
                  <a16:creationId xmlns:a16="http://schemas.microsoft.com/office/drawing/2014/main" id="{70B6C74B-C041-B705-3CCC-64004DDBBBAA}"/>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97" name="Gruppe 96">
            <a:extLst>
              <a:ext uri="{FF2B5EF4-FFF2-40B4-BE49-F238E27FC236}">
                <a16:creationId xmlns:a16="http://schemas.microsoft.com/office/drawing/2014/main" id="{EFCE46C7-CD55-4E1F-6769-DAF3B5EE1381}"/>
              </a:ext>
            </a:extLst>
          </p:cNvPr>
          <p:cNvGrpSpPr/>
          <p:nvPr/>
        </p:nvGrpSpPr>
        <p:grpSpPr>
          <a:xfrm>
            <a:off x="8631789" y="5406646"/>
            <a:ext cx="125224" cy="125224"/>
            <a:chOff x="668439" y="2635978"/>
            <a:chExt cx="330049" cy="330049"/>
          </a:xfrm>
        </p:grpSpPr>
        <p:pic>
          <p:nvPicPr>
            <p:cNvPr id="98" name="Grafik 97" descr="Butik kontur">
              <a:extLst>
                <a:ext uri="{FF2B5EF4-FFF2-40B4-BE49-F238E27FC236}">
                  <a16:creationId xmlns:a16="http://schemas.microsoft.com/office/drawing/2014/main" id="{5D64C0CA-F286-7DCC-665A-93AAF26F1724}"/>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99" name="Billede 98" descr="Et billede, der indeholder Grafik, design&#10;&#10;Automatisk genereret beskrivelse">
              <a:extLst>
                <a:ext uri="{FF2B5EF4-FFF2-40B4-BE49-F238E27FC236}">
                  <a16:creationId xmlns:a16="http://schemas.microsoft.com/office/drawing/2014/main" id="{BF390A45-3D4C-7492-FA86-17F2F9EBE746}"/>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100" name="Gruppe 99">
            <a:extLst>
              <a:ext uri="{FF2B5EF4-FFF2-40B4-BE49-F238E27FC236}">
                <a16:creationId xmlns:a16="http://schemas.microsoft.com/office/drawing/2014/main" id="{3E56C6AF-2A5A-D09F-5E5B-B9A9DBA3571D}"/>
              </a:ext>
            </a:extLst>
          </p:cNvPr>
          <p:cNvGrpSpPr/>
          <p:nvPr/>
        </p:nvGrpSpPr>
        <p:grpSpPr>
          <a:xfrm>
            <a:off x="8092172" y="5060737"/>
            <a:ext cx="125224" cy="125224"/>
            <a:chOff x="668439" y="2635978"/>
            <a:chExt cx="330049" cy="330049"/>
          </a:xfrm>
        </p:grpSpPr>
        <p:pic>
          <p:nvPicPr>
            <p:cNvPr id="101" name="Grafik 100" descr="Butik kontur">
              <a:extLst>
                <a:ext uri="{FF2B5EF4-FFF2-40B4-BE49-F238E27FC236}">
                  <a16:creationId xmlns:a16="http://schemas.microsoft.com/office/drawing/2014/main" id="{11C0A059-2624-1CED-5EE8-250C79A125F3}"/>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102" name="Billede 101" descr="Et billede, der indeholder Grafik, design&#10;&#10;Automatisk genereret beskrivelse">
              <a:extLst>
                <a:ext uri="{FF2B5EF4-FFF2-40B4-BE49-F238E27FC236}">
                  <a16:creationId xmlns:a16="http://schemas.microsoft.com/office/drawing/2014/main" id="{C2B1E0AA-A5F9-D992-0A48-B9FE411A8B31}"/>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103" name="Gruppe 102">
            <a:extLst>
              <a:ext uri="{FF2B5EF4-FFF2-40B4-BE49-F238E27FC236}">
                <a16:creationId xmlns:a16="http://schemas.microsoft.com/office/drawing/2014/main" id="{970FA78A-3FD9-7B26-0D3B-796256BE3468}"/>
              </a:ext>
            </a:extLst>
          </p:cNvPr>
          <p:cNvGrpSpPr/>
          <p:nvPr/>
        </p:nvGrpSpPr>
        <p:grpSpPr>
          <a:xfrm>
            <a:off x="7872506" y="4414740"/>
            <a:ext cx="125224" cy="125224"/>
            <a:chOff x="668439" y="2635978"/>
            <a:chExt cx="330049" cy="330049"/>
          </a:xfrm>
        </p:grpSpPr>
        <p:pic>
          <p:nvPicPr>
            <p:cNvPr id="104" name="Grafik 103" descr="Butik kontur">
              <a:extLst>
                <a:ext uri="{FF2B5EF4-FFF2-40B4-BE49-F238E27FC236}">
                  <a16:creationId xmlns:a16="http://schemas.microsoft.com/office/drawing/2014/main" id="{3433C038-1650-A4B7-0D1A-4FAFD3C40B79}"/>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105" name="Billede 104" descr="Et billede, der indeholder Grafik, design&#10;&#10;Automatisk genereret beskrivelse">
              <a:extLst>
                <a:ext uri="{FF2B5EF4-FFF2-40B4-BE49-F238E27FC236}">
                  <a16:creationId xmlns:a16="http://schemas.microsoft.com/office/drawing/2014/main" id="{A0BFF4B9-599A-B819-1ADB-9224FD3086D1}"/>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106" name="Gruppe 105">
            <a:extLst>
              <a:ext uri="{FF2B5EF4-FFF2-40B4-BE49-F238E27FC236}">
                <a16:creationId xmlns:a16="http://schemas.microsoft.com/office/drawing/2014/main" id="{C4C6C2B6-C5F2-BC17-74C2-BDBC1013081E}"/>
              </a:ext>
            </a:extLst>
          </p:cNvPr>
          <p:cNvGrpSpPr/>
          <p:nvPr/>
        </p:nvGrpSpPr>
        <p:grpSpPr>
          <a:xfrm>
            <a:off x="9196413" y="4786082"/>
            <a:ext cx="125224" cy="125224"/>
            <a:chOff x="668439" y="2635978"/>
            <a:chExt cx="330049" cy="330049"/>
          </a:xfrm>
        </p:grpSpPr>
        <p:pic>
          <p:nvPicPr>
            <p:cNvPr id="107" name="Grafik 106" descr="Butik kontur">
              <a:extLst>
                <a:ext uri="{FF2B5EF4-FFF2-40B4-BE49-F238E27FC236}">
                  <a16:creationId xmlns:a16="http://schemas.microsoft.com/office/drawing/2014/main" id="{3A227CA9-2C5A-6027-D3C5-AC0EAFAF7D56}"/>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108" name="Billede 107" descr="Et billede, der indeholder Grafik, design&#10;&#10;Automatisk genereret beskrivelse">
              <a:extLst>
                <a:ext uri="{FF2B5EF4-FFF2-40B4-BE49-F238E27FC236}">
                  <a16:creationId xmlns:a16="http://schemas.microsoft.com/office/drawing/2014/main" id="{00BE12EF-173F-87D7-F494-9BA421C9D37A}"/>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109" name="Gruppe 108">
            <a:extLst>
              <a:ext uri="{FF2B5EF4-FFF2-40B4-BE49-F238E27FC236}">
                <a16:creationId xmlns:a16="http://schemas.microsoft.com/office/drawing/2014/main" id="{6256A342-8040-F88D-2FF8-B184144F2DED}"/>
              </a:ext>
            </a:extLst>
          </p:cNvPr>
          <p:cNvGrpSpPr/>
          <p:nvPr/>
        </p:nvGrpSpPr>
        <p:grpSpPr>
          <a:xfrm>
            <a:off x="8777426" y="4921590"/>
            <a:ext cx="125224" cy="125224"/>
            <a:chOff x="668439" y="2635978"/>
            <a:chExt cx="330049" cy="330049"/>
          </a:xfrm>
        </p:grpSpPr>
        <p:pic>
          <p:nvPicPr>
            <p:cNvPr id="110" name="Grafik 109" descr="Butik kontur">
              <a:extLst>
                <a:ext uri="{FF2B5EF4-FFF2-40B4-BE49-F238E27FC236}">
                  <a16:creationId xmlns:a16="http://schemas.microsoft.com/office/drawing/2014/main" id="{BF2C6AF8-0AB7-C8B1-7B35-28A431425003}"/>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111" name="Billede 110" descr="Et billede, der indeholder Grafik, design&#10;&#10;Automatisk genereret beskrivelse">
              <a:extLst>
                <a:ext uri="{FF2B5EF4-FFF2-40B4-BE49-F238E27FC236}">
                  <a16:creationId xmlns:a16="http://schemas.microsoft.com/office/drawing/2014/main" id="{1FC2CC5F-A72C-EDE3-1843-381262837C4F}"/>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112" name="Gruppe 111">
            <a:extLst>
              <a:ext uri="{FF2B5EF4-FFF2-40B4-BE49-F238E27FC236}">
                <a16:creationId xmlns:a16="http://schemas.microsoft.com/office/drawing/2014/main" id="{5A582294-4A4A-CAA3-BE96-E6513A08DCEB}"/>
              </a:ext>
            </a:extLst>
          </p:cNvPr>
          <p:cNvGrpSpPr/>
          <p:nvPr/>
        </p:nvGrpSpPr>
        <p:grpSpPr>
          <a:xfrm>
            <a:off x="9029783" y="4472780"/>
            <a:ext cx="125224" cy="125224"/>
            <a:chOff x="668439" y="2635978"/>
            <a:chExt cx="330049" cy="330049"/>
          </a:xfrm>
        </p:grpSpPr>
        <p:pic>
          <p:nvPicPr>
            <p:cNvPr id="113" name="Grafik 112" descr="Butik kontur">
              <a:extLst>
                <a:ext uri="{FF2B5EF4-FFF2-40B4-BE49-F238E27FC236}">
                  <a16:creationId xmlns:a16="http://schemas.microsoft.com/office/drawing/2014/main" id="{8693816D-9C8B-8C45-7418-5AD25344EC7D}"/>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114" name="Billede 113" descr="Et billede, der indeholder Grafik, design&#10;&#10;Automatisk genereret beskrivelse">
              <a:extLst>
                <a:ext uri="{FF2B5EF4-FFF2-40B4-BE49-F238E27FC236}">
                  <a16:creationId xmlns:a16="http://schemas.microsoft.com/office/drawing/2014/main" id="{CA5EB641-66E5-56DD-EA8F-B40DBB341ED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115" name="Gruppe 114">
            <a:extLst>
              <a:ext uri="{FF2B5EF4-FFF2-40B4-BE49-F238E27FC236}">
                <a16:creationId xmlns:a16="http://schemas.microsoft.com/office/drawing/2014/main" id="{AE6F9BC8-98BC-0DAC-D138-D0E5AAFF5A8C}"/>
              </a:ext>
            </a:extLst>
          </p:cNvPr>
          <p:cNvGrpSpPr/>
          <p:nvPr/>
        </p:nvGrpSpPr>
        <p:grpSpPr>
          <a:xfrm>
            <a:off x="8475934" y="4222165"/>
            <a:ext cx="125224" cy="125224"/>
            <a:chOff x="668439" y="2635978"/>
            <a:chExt cx="330049" cy="330049"/>
          </a:xfrm>
        </p:grpSpPr>
        <p:pic>
          <p:nvPicPr>
            <p:cNvPr id="116" name="Grafik 115" descr="Butik kontur">
              <a:extLst>
                <a:ext uri="{FF2B5EF4-FFF2-40B4-BE49-F238E27FC236}">
                  <a16:creationId xmlns:a16="http://schemas.microsoft.com/office/drawing/2014/main" id="{2C55BD2E-8EA0-C27E-FC7E-1ED722B1448E}"/>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117" name="Billede 116" descr="Et billede, der indeholder Grafik, design&#10;&#10;Automatisk genereret beskrivelse">
              <a:extLst>
                <a:ext uri="{FF2B5EF4-FFF2-40B4-BE49-F238E27FC236}">
                  <a16:creationId xmlns:a16="http://schemas.microsoft.com/office/drawing/2014/main" id="{3074F990-EF3A-47B2-F836-A5AD10547C40}"/>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118" name="Gruppe 117">
            <a:extLst>
              <a:ext uri="{FF2B5EF4-FFF2-40B4-BE49-F238E27FC236}">
                <a16:creationId xmlns:a16="http://schemas.microsoft.com/office/drawing/2014/main" id="{6942AAA5-45E1-7DBB-B6D0-D2BF55E59DFB}"/>
              </a:ext>
            </a:extLst>
          </p:cNvPr>
          <p:cNvGrpSpPr/>
          <p:nvPr/>
        </p:nvGrpSpPr>
        <p:grpSpPr>
          <a:xfrm>
            <a:off x="9166578" y="4136914"/>
            <a:ext cx="125224" cy="125224"/>
            <a:chOff x="668439" y="2635978"/>
            <a:chExt cx="330049" cy="330049"/>
          </a:xfrm>
        </p:grpSpPr>
        <p:pic>
          <p:nvPicPr>
            <p:cNvPr id="119" name="Grafik 118" descr="Butik kontur">
              <a:extLst>
                <a:ext uri="{FF2B5EF4-FFF2-40B4-BE49-F238E27FC236}">
                  <a16:creationId xmlns:a16="http://schemas.microsoft.com/office/drawing/2014/main" id="{DD495F58-BF78-55BD-6BDF-AC46AFCE3BAF}"/>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120" name="Billede 119" descr="Et billede, der indeholder Grafik, design&#10;&#10;Automatisk genereret beskrivelse">
              <a:extLst>
                <a:ext uri="{FF2B5EF4-FFF2-40B4-BE49-F238E27FC236}">
                  <a16:creationId xmlns:a16="http://schemas.microsoft.com/office/drawing/2014/main" id="{C1734847-E4F3-409E-2D45-1603BA783E96}"/>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121" name="Gruppe 120">
            <a:extLst>
              <a:ext uri="{FF2B5EF4-FFF2-40B4-BE49-F238E27FC236}">
                <a16:creationId xmlns:a16="http://schemas.microsoft.com/office/drawing/2014/main" id="{AC70CC90-BF41-7BF6-4DB9-C80CFAED88D1}"/>
              </a:ext>
            </a:extLst>
          </p:cNvPr>
          <p:cNvGrpSpPr/>
          <p:nvPr/>
        </p:nvGrpSpPr>
        <p:grpSpPr>
          <a:xfrm>
            <a:off x="9349063" y="3749995"/>
            <a:ext cx="125224" cy="125224"/>
            <a:chOff x="668439" y="2635978"/>
            <a:chExt cx="330049" cy="330049"/>
          </a:xfrm>
        </p:grpSpPr>
        <p:pic>
          <p:nvPicPr>
            <p:cNvPr id="122" name="Grafik 121" descr="Butik kontur">
              <a:extLst>
                <a:ext uri="{FF2B5EF4-FFF2-40B4-BE49-F238E27FC236}">
                  <a16:creationId xmlns:a16="http://schemas.microsoft.com/office/drawing/2014/main" id="{0E65DD21-476C-59B0-0A9B-427E38A7616A}"/>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123" name="Billede 122" descr="Et billede, der indeholder Grafik, design&#10;&#10;Automatisk genereret beskrivelse">
              <a:extLst>
                <a:ext uri="{FF2B5EF4-FFF2-40B4-BE49-F238E27FC236}">
                  <a16:creationId xmlns:a16="http://schemas.microsoft.com/office/drawing/2014/main" id="{45087644-74CB-BE18-B2FB-D05013A1233A}"/>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124" name="Gruppe 123">
            <a:extLst>
              <a:ext uri="{FF2B5EF4-FFF2-40B4-BE49-F238E27FC236}">
                <a16:creationId xmlns:a16="http://schemas.microsoft.com/office/drawing/2014/main" id="{E7D7B7C1-A29D-405A-EE45-9E1A903AA032}"/>
              </a:ext>
            </a:extLst>
          </p:cNvPr>
          <p:cNvGrpSpPr/>
          <p:nvPr/>
        </p:nvGrpSpPr>
        <p:grpSpPr>
          <a:xfrm>
            <a:off x="9612009" y="3612996"/>
            <a:ext cx="125224" cy="125224"/>
            <a:chOff x="668439" y="2635978"/>
            <a:chExt cx="330049" cy="330049"/>
          </a:xfrm>
        </p:grpSpPr>
        <p:pic>
          <p:nvPicPr>
            <p:cNvPr id="125" name="Grafik 124" descr="Butik kontur">
              <a:extLst>
                <a:ext uri="{FF2B5EF4-FFF2-40B4-BE49-F238E27FC236}">
                  <a16:creationId xmlns:a16="http://schemas.microsoft.com/office/drawing/2014/main" id="{B06824C1-B840-756E-867B-7D36311BC30C}"/>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126" name="Billede 125" descr="Et billede, der indeholder Grafik, design&#10;&#10;Automatisk genereret beskrivelse">
              <a:extLst>
                <a:ext uri="{FF2B5EF4-FFF2-40B4-BE49-F238E27FC236}">
                  <a16:creationId xmlns:a16="http://schemas.microsoft.com/office/drawing/2014/main" id="{29438615-19AB-942A-F9E1-7BB4A8A81FF4}"/>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127" name="Gruppe 126">
            <a:extLst>
              <a:ext uri="{FF2B5EF4-FFF2-40B4-BE49-F238E27FC236}">
                <a16:creationId xmlns:a16="http://schemas.microsoft.com/office/drawing/2014/main" id="{4D8B344B-F60B-C613-A03F-A44F356DF11E}"/>
              </a:ext>
            </a:extLst>
          </p:cNvPr>
          <p:cNvGrpSpPr/>
          <p:nvPr/>
        </p:nvGrpSpPr>
        <p:grpSpPr>
          <a:xfrm>
            <a:off x="9432663" y="4472780"/>
            <a:ext cx="125224" cy="125224"/>
            <a:chOff x="668439" y="2635978"/>
            <a:chExt cx="330049" cy="330049"/>
          </a:xfrm>
        </p:grpSpPr>
        <p:pic>
          <p:nvPicPr>
            <p:cNvPr id="128" name="Grafik 127" descr="Butik kontur">
              <a:extLst>
                <a:ext uri="{FF2B5EF4-FFF2-40B4-BE49-F238E27FC236}">
                  <a16:creationId xmlns:a16="http://schemas.microsoft.com/office/drawing/2014/main" id="{32851DF6-F80D-1D6D-467C-66E98B448A2E}"/>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129" name="Billede 128" descr="Et billede, der indeholder Grafik, design&#10;&#10;Automatisk genereret beskrivelse">
              <a:extLst>
                <a:ext uri="{FF2B5EF4-FFF2-40B4-BE49-F238E27FC236}">
                  <a16:creationId xmlns:a16="http://schemas.microsoft.com/office/drawing/2014/main" id="{CED34526-7BF5-D006-9D96-59EE05E306E2}"/>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130" name="Gruppe 129">
            <a:extLst>
              <a:ext uri="{FF2B5EF4-FFF2-40B4-BE49-F238E27FC236}">
                <a16:creationId xmlns:a16="http://schemas.microsoft.com/office/drawing/2014/main" id="{D4063996-F35F-D761-C7F3-601AE96137DA}"/>
              </a:ext>
            </a:extLst>
          </p:cNvPr>
          <p:cNvGrpSpPr/>
          <p:nvPr/>
        </p:nvGrpSpPr>
        <p:grpSpPr>
          <a:xfrm>
            <a:off x="9408573" y="4334216"/>
            <a:ext cx="125224" cy="125224"/>
            <a:chOff x="668439" y="2635978"/>
            <a:chExt cx="330049" cy="330049"/>
          </a:xfrm>
        </p:grpSpPr>
        <p:pic>
          <p:nvPicPr>
            <p:cNvPr id="131" name="Grafik 130" descr="Butik kontur">
              <a:extLst>
                <a:ext uri="{FF2B5EF4-FFF2-40B4-BE49-F238E27FC236}">
                  <a16:creationId xmlns:a16="http://schemas.microsoft.com/office/drawing/2014/main" id="{73F1E3D5-A621-ECA8-B2D1-6B30D7066C27}"/>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132" name="Billede 131" descr="Et billede, der indeholder Grafik, design&#10;&#10;Automatisk genereret beskrivelse">
              <a:extLst>
                <a:ext uri="{FF2B5EF4-FFF2-40B4-BE49-F238E27FC236}">
                  <a16:creationId xmlns:a16="http://schemas.microsoft.com/office/drawing/2014/main" id="{51A394B2-F22E-61AC-9292-F94BFCE3F990}"/>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133" name="Gruppe 132">
            <a:extLst>
              <a:ext uri="{FF2B5EF4-FFF2-40B4-BE49-F238E27FC236}">
                <a16:creationId xmlns:a16="http://schemas.microsoft.com/office/drawing/2014/main" id="{223BCFD6-DF35-92E1-1F97-030D8953817F}"/>
              </a:ext>
            </a:extLst>
          </p:cNvPr>
          <p:cNvGrpSpPr/>
          <p:nvPr/>
        </p:nvGrpSpPr>
        <p:grpSpPr>
          <a:xfrm>
            <a:off x="9550879" y="4221409"/>
            <a:ext cx="125224" cy="125224"/>
            <a:chOff x="668439" y="2635978"/>
            <a:chExt cx="330049" cy="330049"/>
          </a:xfrm>
        </p:grpSpPr>
        <p:pic>
          <p:nvPicPr>
            <p:cNvPr id="134" name="Grafik 133" descr="Butik kontur">
              <a:extLst>
                <a:ext uri="{FF2B5EF4-FFF2-40B4-BE49-F238E27FC236}">
                  <a16:creationId xmlns:a16="http://schemas.microsoft.com/office/drawing/2014/main" id="{D89AB78C-A309-A1C4-4EB7-6B38528CB029}"/>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135" name="Billede 134" descr="Et billede, der indeholder Grafik, design&#10;&#10;Automatisk genereret beskrivelse">
              <a:extLst>
                <a:ext uri="{FF2B5EF4-FFF2-40B4-BE49-F238E27FC236}">
                  <a16:creationId xmlns:a16="http://schemas.microsoft.com/office/drawing/2014/main" id="{1B0220E5-5EB3-3C6B-1DEC-4FACBECB4146}"/>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136" name="Gruppe 135">
            <a:extLst>
              <a:ext uri="{FF2B5EF4-FFF2-40B4-BE49-F238E27FC236}">
                <a16:creationId xmlns:a16="http://schemas.microsoft.com/office/drawing/2014/main" id="{6501DB1E-678D-CFF5-12BD-7BAC273F5C11}"/>
              </a:ext>
            </a:extLst>
          </p:cNvPr>
          <p:cNvGrpSpPr/>
          <p:nvPr/>
        </p:nvGrpSpPr>
        <p:grpSpPr>
          <a:xfrm>
            <a:off x="10579766" y="3221723"/>
            <a:ext cx="125224" cy="125224"/>
            <a:chOff x="668439" y="2635978"/>
            <a:chExt cx="330049" cy="330049"/>
          </a:xfrm>
        </p:grpSpPr>
        <p:pic>
          <p:nvPicPr>
            <p:cNvPr id="137" name="Grafik 136" descr="Butik kontur">
              <a:extLst>
                <a:ext uri="{FF2B5EF4-FFF2-40B4-BE49-F238E27FC236}">
                  <a16:creationId xmlns:a16="http://schemas.microsoft.com/office/drawing/2014/main" id="{E9C5A44D-43E2-1888-FF93-272665CCDB0F}"/>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138" name="Billede 137" descr="Et billede, der indeholder Grafik, design&#10;&#10;Automatisk genereret beskrivelse">
              <a:extLst>
                <a:ext uri="{FF2B5EF4-FFF2-40B4-BE49-F238E27FC236}">
                  <a16:creationId xmlns:a16="http://schemas.microsoft.com/office/drawing/2014/main" id="{B24F1A34-3725-7952-25AF-DF42C74B4369}"/>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139" name="Gruppe 138">
            <a:extLst>
              <a:ext uri="{FF2B5EF4-FFF2-40B4-BE49-F238E27FC236}">
                <a16:creationId xmlns:a16="http://schemas.microsoft.com/office/drawing/2014/main" id="{0AAB5538-8369-E0ED-2480-FF2B355FD1A5}"/>
              </a:ext>
            </a:extLst>
          </p:cNvPr>
          <p:cNvGrpSpPr/>
          <p:nvPr/>
        </p:nvGrpSpPr>
        <p:grpSpPr>
          <a:xfrm>
            <a:off x="10815319" y="3189729"/>
            <a:ext cx="125224" cy="125224"/>
            <a:chOff x="668439" y="2635978"/>
            <a:chExt cx="330049" cy="330049"/>
          </a:xfrm>
        </p:grpSpPr>
        <p:pic>
          <p:nvPicPr>
            <p:cNvPr id="140" name="Grafik 139" descr="Butik kontur">
              <a:extLst>
                <a:ext uri="{FF2B5EF4-FFF2-40B4-BE49-F238E27FC236}">
                  <a16:creationId xmlns:a16="http://schemas.microsoft.com/office/drawing/2014/main" id="{741D3ED6-7634-6DC3-01F8-3E9B0F49BF44}"/>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141" name="Billede 140" descr="Et billede, der indeholder Grafik, design&#10;&#10;Automatisk genereret beskrivelse">
              <a:extLst>
                <a:ext uri="{FF2B5EF4-FFF2-40B4-BE49-F238E27FC236}">
                  <a16:creationId xmlns:a16="http://schemas.microsoft.com/office/drawing/2014/main" id="{8A7E03E5-46A4-C636-B9F4-5FBBB876944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142" name="Gruppe 141">
            <a:extLst>
              <a:ext uri="{FF2B5EF4-FFF2-40B4-BE49-F238E27FC236}">
                <a16:creationId xmlns:a16="http://schemas.microsoft.com/office/drawing/2014/main" id="{00EFF027-01E3-2957-429F-14AC4669DC0F}"/>
              </a:ext>
            </a:extLst>
          </p:cNvPr>
          <p:cNvGrpSpPr/>
          <p:nvPr/>
        </p:nvGrpSpPr>
        <p:grpSpPr>
          <a:xfrm>
            <a:off x="10923975" y="2941055"/>
            <a:ext cx="125224" cy="125224"/>
            <a:chOff x="668439" y="2635978"/>
            <a:chExt cx="330049" cy="330049"/>
          </a:xfrm>
        </p:grpSpPr>
        <p:pic>
          <p:nvPicPr>
            <p:cNvPr id="143" name="Grafik 142" descr="Butik kontur">
              <a:extLst>
                <a:ext uri="{FF2B5EF4-FFF2-40B4-BE49-F238E27FC236}">
                  <a16:creationId xmlns:a16="http://schemas.microsoft.com/office/drawing/2014/main" id="{78B8315D-5849-D804-F6A9-D1730E8D5FF4}"/>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144" name="Billede 143" descr="Et billede, der indeholder Grafik, design&#10;&#10;Automatisk genereret beskrivelse">
              <a:extLst>
                <a:ext uri="{FF2B5EF4-FFF2-40B4-BE49-F238E27FC236}">
                  <a16:creationId xmlns:a16="http://schemas.microsoft.com/office/drawing/2014/main" id="{C5D55F32-7EF8-BEC3-B4CA-4F3015AFC381}"/>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145" name="Gruppe 144">
            <a:extLst>
              <a:ext uri="{FF2B5EF4-FFF2-40B4-BE49-F238E27FC236}">
                <a16:creationId xmlns:a16="http://schemas.microsoft.com/office/drawing/2014/main" id="{E8B80DF5-C5CC-ABE5-DA10-C7568317DD75}"/>
              </a:ext>
            </a:extLst>
          </p:cNvPr>
          <p:cNvGrpSpPr/>
          <p:nvPr/>
        </p:nvGrpSpPr>
        <p:grpSpPr>
          <a:xfrm>
            <a:off x="11145170" y="3143485"/>
            <a:ext cx="125224" cy="125224"/>
            <a:chOff x="668439" y="2635978"/>
            <a:chExt cx="330049" cy="330049"/>
          </a:xfrm>
        </p:grpSpPr>
        <p:pic>
          <p:nvPicPr>
            <p:cNvPr id="146" name="Grafik 145" descr="Butik kontur">
              <a:extLst>
                <a:ext uri="{FF2B5EF4-FFF2-40B4-BE49-F238E27FC236}">
                  <a16:creationId xmlns:a16="http://schemas.microsoft.com/office/drawing/2014/main" id="{26C15738-1188-7CDC-30FE-0A1CE30876C7}"/>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147" name="Billede 146" descr="Et billede, der indeholder Grafik, design&#10;&#10;Automatisk genereret beskrivelse">
              <a:extLst>
                <a:ext uri="{FF2B5EF4-FFF2-40B4-BE49-F238E27FC236}">
                  <a16:creationId xmlns:a16="http://schemas.microsoft.com/office/drawing/2014/main" id="{B1E406CC-677A-8726-832C-88FD1BB398B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148" name="Gruppe 147">
            <a:extLst>
              <a:ext uri="{FF2B5EF4-FFF2-40B4-BE49-F238E27FC236}">
                <a16:creationId xmlns:a16="http://schemas.microsoft.com/office/drawing/2014/main" id="{14FA3138-7FE7-CE9C-F057-3ED01EB99769}"/>
              </a:ext>
            </a:extLst>
          </p:cNvPr>
          <p:cNvGrpSpPr/>
          <p:nvPr/>
        </p:nvGrpSpPr>
        <p:grpSpPr>
          <a:xfrm>
            <a:off x="10823719" y="2795475"/>
            <a:ext cx="125224" cy="125224"/>
            <a:chOff x="668439" y="2635978"/>
            <a:chExt cx="330049" cy="330049"/>
          </a:xfrm>
        </p:grpSpPr>
        <p:pic>
          <p:nvPicPr>
            <p:cNvPr id="149" name="Grafik 148" descr="Butik kontur">
              <a:extLst>
                <a:ext uri="{FF2B5EF4-FFF2-40B4-BE49-F238E27FC236}">
                  <a16:creationId xmlns:a16="http://schemas.microsoft.com/office/drawing/2014/main" id="{60E06C02-D329-7079-3318-B1D89115AB7B}"/>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150" name="Billede 149" descr="Et billede, der indeholder Grafik, design&#10;&#10;Automatisk genereret beskrivelse">
              <a:extLst>
                <a:ext uri="{FF2B5EF4-FFF2-40B4-BE49-F238E27FC236}">
                  <a16:creationId xmlns:a16="http://schemas.microsoft.com/office/drawing/2014/main" id="{762AA6A2-D28B-788A-2B24-C4C2AA60B940}"/>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grpSp>
        <p:nvGrpSpPr>
          <p:cNvPr id="151" name="Gruppe 150">
            <a:extLst>
              <a:ext uri="{FF2B5EF4-FFF2-40B4-BE49-F238E27FC236}">
                <a16:creationId xmlns:a16="http://schemas.microsoft.com/office/drawing/2014/main" id="{52BCB559-E151-871E-2099-C7EA3101BF4C}"/>
              </a:ext>
            </a:extLst>
          </p:cNvPr>
          <p:cNvGrpSpPr/>
          <p:nvPr/>
        </p:nvGrpSpPr>
        <p:grpSpPr>
          <a:xfrm>
            <a:off x="10596061" y="2920699"/>
            <a:ext cx="125224" cy="125224"/>
            <a:chOff x="668439" y="2635978"/>
            <a:chExt cx="330049" cy="330049"/>
          </a:xfrm>
        </p:grpSpPr>
        <p:pic>
          <p:nvPicPr>
            <p:cNvPr id="152" name="Grafik 151" descr="Butik kontur">
              <a:extLst>
                <a:ext uri="{FF2B5EF4-FFF2-40B4-BE49-F238E27FC236}">
                  <a16:creationId xmlns:a16="http://schemas.microsoft.com/office/drawing/2014/main" id="{FC6F766F-032D-2708-E72A-E1B84D0587BE}"/>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439" y="2635978"/>
              <a:ext cx="330049" cy="330049"/>
            </a:xfrm>
            <a:prstGeom prst="rect">
              <a:avLst/>
            </a:prstGeom>
          </p:spPr>
        </p:pic>
        <p:pic>
          <p:nvPicPr>
            <p:cNvPr id="153" name="Billede 152" descr="Et billede, der indeholder Grafik, design&#10;&#10;Automatisk genereret beskrivelse">
              <a:extLst>
                <a:ext uri="{FF2B5EF4-FFF2-40B4-BE49-F238E27FC236}">
                  <a16:creationId xmlns:a16="http://schemas.microsoft.com/office/drawing/2014/main" id="{73CA28A4-BCC2-CEEF-B147-5EC678A41AB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53552" y="2837968"/>
              <a:ext cx="45719" cy="52901"/>
            </a:xfrm>
            <a:prstGeom prst="rect">
              <a:avLst/>
            </a:prstGeom>
          </p:spPr>
        </p:pic>
      </p:grpSp>
      <p:pic>
        <p:nvPicPr>
          <p:cNvPr id="154" name="Billede 153" descr="Et billede, der indeholder Grafik, design&#10;&#10;Automatisk genereret beskrivelse">
            <a:extLst>
              <a:ext uri="{FF2B5EF4-FFF2-40B4-BE49-F238E27FC236}">
                <a16:creationId xmlns:a16="http://schemas.microsoft.com/office/drawing/2014/main" id="{A2C3BC53-5C2B-4C9F-98BA-5C795CF719AE}"/>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5127424" y="1723939"/>
            <a:ext cx="87496" cy="101240"/>
          </a:xfrm>
          <a:prstGeom prst="rect">
            <a:avLst/>
          </a:prstGeom>
        </p:spPr>
      </p:pic>
      <p:pic>
        <p:nvPicPr>
          <p:cNvPr id="155" name="Billede 154" descr="Et billede, der indeholder Grafik, design&#10;&#10;Automatisk genereret beskrivelse">
            <a:extLst>
              <a:ext uri="{FF2B5EF4-FFF2-40B4-BE49-F238E27FC236}">
                <a16:creationId xmlns:a16="http://schemas.microsoft.com/office/drawing/2014/main" id="{54AE0433-DE7B-E3EB-B5DE-5D3AFFFDA4F9}"/>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6347314" y="1545924"/>
            <a:ext cx="87496" cy="101240"/>
          </a:xfrm>
          <a:prstGeom prst="rect">
            <a:avLst/>
          </a:prstGeom>
        </p:spPr>
      </p:pic>
      <p:pic>
        <p:nvPicPr>
          <p:cNvPr id="156" name="Billede 155" descr="Et billede, der indeholder Grafik, design&#10;&#10;Automatisk genereret beskrivelse">
            <a:extLst>
              <a:ext uri="{FF2B5EF4-FFF2-40B4-BE49-F238E27FC236}">
                <a16:creationId xmlns:a16="http://schemas.microsoft.com/office/drawing/2014/main" id="{28640068-C7FE-4375-DB72-2CFCF4E3A117}"/>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6702357" y="1094472"/>
            <a:ext cx="87496" cy="101240"/>
          </a:xfrm>
          <a:prstGeom prst="rect">
            <a:avLst/>
          </a:prstGeom>
        </p:spPr>
      </p:pic>
      <p:pic>
        <p:nvPicPr>
          <p:cNvPr id="157" name="Billede 156" descr="Et billede, der indeholder Grafik, design&#10;&#10;Automatisk genereret beskrivelse">
            <a:extLst>
              <a:ext uri="{FF2B5EF4-FFF2-40B4-BE49-F238E27FC236}">
                <a16:creationId xmlns:a16="http://schemas.microsoft.com/office/drawing/2014/main" id="{2301D1ED-37AD-E06C-232C-49F4F2A43EFF}"/>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5000324" y="2837968"/>
            <a:ext cx="87496" cy="101240"/>
          </a:xfrm>
          <a:prstGeom prst="rect">
            <a:avLst/>
          </a:prstGeom>
        </p:spPr>
      </p:pic>
      <p:pic>
        <p:nvPicPr>
          <p:cNvPr id="158" name="Billede 157" descr="Et billede, der indeholder Grafik, design&#10;&#10;Automatisk genereret beskrivelse">
            <a:extLst>
              <a:ext uri="{FF2B5EF4-FFF2-40B4-BE49-F238E27FC236}">
                <a16:creationId xmlns:a16="http://schemas.microsoft.com/office/drawing/2014/main" id="{2FCDBDE4-628C-DE86-1417-0AEAB9E66C05}"/>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5566226" y="2619690"/>
            <a:ext cx="87496" cy="101240"/>
          </a:xfrm>
          <a:prstGeom prst="rect">
            <a:avLst/>
          </a:prstGeom>
        </p:spPr>
      </p:pic>
      <p:pic>
        <p:nvPicPr>
          <p:cNvPr id="159" name="Billede 158" descr="Et billede, der indeholder Grafik, design&#10;&#10;Automatisk genereret beskrivelse">
            <a:extLst>
              <a:ext uri="{FF2B5EF4-FFF2-40B4-BE49-F238E27FC236}">
                <a16:creationId xmlns:a16="http://schemas.microsoft.com/office/drawing/2014/main" id="{E83B2D11-3EFD-AAD2-31C5-952C120FEDA2}"/>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5966400" y="2725101"/>
            <a:ext cx="87496" cy="101240"/>
          </a:xfrm>
          <a:prstGeom prst="rect">
            <a:avLst/>
          </a:prstGeom>
        </p:spPr>
      </p:pic>
      <p:pic>
        <p:nvPicPr>
          <p:cNvPr id="160" name="Billede 159" descr="Et billede, der indeholder Grafik, design&#10;&#10;Automatisk genereret beskrivelse">
            <a:extLst>
              <a:ext uri="{FF2B5EF4-FFF2-40B4-BE49-F238E27FC236}">
                <a16:creationId xmlns:a16="http://schemas.microsoft.com/office/drawing/2014/main" id="{82B34388-19F7-A4B6-2098-545728D17378}"/>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6800278" y="2746898"/>
            <a:ext cx="87496" cy="101240"/>
          </a:xfrm>
          <a:prstGeom prst="rect">
            <a:avLst/>
          </a:prstGeom>
        </p:spPr>
      </p:pic>
      <p:pic>
        <p:nvPicPr>
          <p:cNvPr id="161" name="Billede 160" descr="Et billede, der indeholder Grafik, design&#10;&#10;Automatisk genereret beskrivelse">
            <a:extLst>
              <a:ext uri="{FF2B5EF4-FFF2-40B4-BE49-F238E27FC236}">
                <a16:creationId xmlns:a16="http://schemas.microsoft.com/office/drawing/2014/main" id="{826A2B6C-F791-1E6D-6C43-2715A247E3D1}"/>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5505329" y="3433763"/>
            <a:ext cx="87496" cy="101240"/>
          </a:xfrm>
          <a:prstGeom prst="rect">
            <a:avLst/>
          </a:prstGeom>
        </p:spPr>
      </p:pic>
      <p:pic>
        <p:nvPicPr>
          <p:cNvPr id="162" name="Billede 161" descr="Et billede, der indeholder Grafik, design&#10;&#10;Automatisk genereret beskrivelse">
            <a:extLst>
              <a:ext uri="{FF2B5EF4-FFF2-40B4-BE49-F238E27FC236}">
                <a16:creationId xmlns:a16="http://schemas.microsoft.com/office/drawing/2014/main" id="{33D42D07-5E67-BA59-284B-D00E8AF6AA66}"/>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6273995" y="3414249"/>
            <a:ext cx="87496" cy="101240"/>
          </a:xfrm>
          <a:prstGeom prst="rect">
            <a:avLst/>
          </a:prstGeom>
        </p:spPr>
      </p:pic>
      <p:pic>
        <p:nvPicPr>
          <p:cNvPr id="163" name="Billede 162" descr="Et billede, der indeholder Grafik, design&#10;&#10;Automatisk genereret beskrivelse">
            <a:extLst>
              <a:ext uri="{FF2B5EF4-FFF2-40B4-BE49-F238E27FC236}">
                <a16:creationId xmlns:a16="http://schemas.microsoft.com/office/drawing/2014/main" id="{19B59C21-DE16-F449-CF44-02CC6DC2FB8F}"/>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6960885" y="3522982"/>
            <a:ext cx="87496" cy="101240"/>
          </a:xfrm>
          <a:prstGeom prst="rect">
            <a:avLst/>
          </a:prstGeom>
        </p:spPr>
      </p:pic>
      <p:pic>
        <p:nvPicPr>
          <p:cNvPr id="164" name="Billede 163" descr="Et billede, der indeholder Grafik, design&#10;&#10;Automatisk genereret beskrivelse">
            <a:extLst>
              <a:ext uri="{FF2B5EF4-FFF2-40B4-BE49-F238E27FC236}">
                <a16:creationId xmlns:a16="http://schemas.microsoft.com/office/drawing/2014/main" id="{F08208D5-B73E-3906-88B1-7D97BE11CEB1}"/>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7727801" y="2864806"/>
            <a:ext cx="87496" cy="101240"/>
          </a:xfrm>
          <a:prstGeom prst="rect">
            <a:avLst/>
          </a:prstGeom>
        </p:spPr>
      </p:pic>
      <p:pic>
        <p:nvPicPr>
          <p:cNvPr id="165" name="Billede 164" descr="Et billede, der indeholder Grafik, design&#10;&#10;Automatisk genereret beskrivelse">
            <a:extLst>
              <a:ext uri="{FF2B5EF4-FFF2-40B4-BE49-F238E27FC236}">
                <a16:creationId xmlns:a16="http://schemas.microsoft.com/office/drawing/2014/main" id="{E18EEF96-96FD-983F-7463-4A405B443642}"/>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6517019" y="4109440"/>
            <a:ext cx="87496" cy="101240"/>
          </a:xfrm>
          <a:prstGeom prst="rect">
            <a:avLst/>
          </a:prstGeom>
        </p:spPr>
      </p:pic>
      <p:pic>
        <p:nvPicPr>
          <p:cNvPr id="166" name="Billede 165" descr="Et billede, der indeholder Grafik, design&#10;&#10;Automatisk genereret beskrivelse">
            <a:extLst>
              <a:ext uri="{FF2B5EF4-FFF2-40B4-BE49-F238E27FC236}">
                <a16:creationId xmlns:a16="http://schemas.microsoft.com/office/drawing/2014/main" id="{870567F4-D2F3-265D-13EE-786504730AA8}"/>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6075388" y="4410168"/>
            <a:ext cx="87496" cy="101240"/>
          </a:xfrm>
          <a:prstGeom prst="rect">
            <a:avLst/>
          </a:prstGeom>
        </p:spPr>
      </p:pic>
      <p:pic>
        <p:nvPicPr>
          <p:cNvPr id="167" name="Billede 166" descr="Et billede, der indeholder Grafik, design&#10;&#10;Automatisk genereret beskrivelse">
            <a:extLst>
              <a:ext uri="{FF2B5EF4-FFF2-40B4-BE49-F238E27FC236}">
                <a16:creationId xmlns:a16="http://schemas.microsoft.com/office/drawing/2014/main" id="{047CA0EF-A388-D806-3C1B-1CDFFD6A26C1}"/>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6384814" y="4636472"/>
            <a:ext cx="87496" cy="101240"/>
          </a:xfrm>
          <a:prstGeom prst="rect">
            <a:avLst/>
          </a:prstGeom>
        </p:spPr>
      </p:pic>
      <p:pic>
        <p:nvPicPr>
          <p:cNvPr id="168" name="Billede 167" descr="Et billede, der indeholder Grafik, design&#10;&#10;Automatisk genereret beskrivelse">
            <a:extLst>
              <a:ext uri="{FF2B5EF4-FFF2-40B4-BE49-F238E27FC236}">
                <a16:creationId xmlns:a16="http://schemas.microsoft.com/office/drawing/2014/main" id="{94B5B332-AA3F-E03F-480A-4CED9BA263E0}"/>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4844063" y="4436185"/>
            <a:ext cx="87496" cy="101240"/>
          </a:xfrm>
          <a:prstGeom prst="rect">
            <a:avLst/>
          </a:prstGeom>
        </p:spPr>
      </p:pic>
      <p:pic>
        <p:nvPicPr>
          <p:cNvPr id="169" name="Billede 168" descr="Et billede, der indeholder Grafik, design&#10;&#10;Automatisk genereret beskrivelse">
            <a:extLst>
              <a:ext uri="{FF2B5EF4-FFF2-40B4-BE49-F238E27FC236}">
                <a16:creationId xmlns:a16="http://schemas.microsoft.com/office/drawing/2014/main" id="{36A479FC-E725-9577-D24A-F2C9A4A8AA2A}"/>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4872422" y="4960279"/>
            <a:ext cx="87496" cy="101240"/>
          </a:xfrm>
          <a:prstGeom prst="rect">
            <a:avLst/>
          </a:prstGeom>
        </p:spPr>
      </p:pic>
      <p:pic>
        <p:nvPicPr>
          <p:cNvPr id="170" name="Billede 169" descr="Et billede, der indeholder Grafik, design&#10;&#10;Automatisk genereret beskrivelse">
            <a:extLst>
              <a:ext uri="{FF2B5EF4-FFF2-40B4-BE49-F238E27FC236}">
                <a16:creationId xmlns:a16="http://schemas.microsoft.com/office/drawing/2014/main" id="{BD89B15D-5514-422D-1490-890E04758AF5}"/>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6335173" y="4818147"/>
            <a:ext cx="87496" cy="101240"/>
          </a:xfrm>
          <a:prstGeom prst="rect">
            <a:avLst/>
          </a:prstGeom>
        </p:spPr>
      </p:pic>
      <p:pic>
        <p:nvPicPr>
          <p:cNvPr id="171" name="Billede 170" descr="Et billede, der indeholder Grafik, design&#10;&#10;Automatisk genereret beskrivelse">
            <a:extLst>
              <a:ext uri="{FF2B5EF4-FFF2-40B4-BE49-F238E27FC236}">
                <a16:creationId xmlns:a16="http://schemas.microsoft.com/office/drawing/2014/main" id="{B04AAA12-9FC0-2EE3-2956-229F77AABD6A}"/>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6031640" y="4888497"/>
            <a:ext cx="87496" cy="101240"/>
          </a:xfrm>
          <a:prstGeom prst="rect">
            <a:avLst/>
          </a:prstGeom>
        </p:spPr>
      </p:pic>
      <p:pic>
        <p:nvPicPr>
          <p:cNvPr id="172" name="Billede 171" descr="Et billede, der indeholder Grafik, design&#10;&#10;Automatisk genereret beskrivelse">
            <a:extLst>
              <a:ext uri="{FF2B5EF4-FFF2-40B4-BE49-F238E27FC236}">
                <a16:creationId xmlns:a16="http://schemas.microsoft.com/office/drawing/2014/main" id="{67E9C011-6730-9031-CC95-4438C45FABFF}"/>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6029118" y="5353227"/>
            <a:ext cx="87496" cy="101240"/>
          </a:xfrm>
          <a:prstGeom prst="rect">
            <a:avLst/>
          </a:prstGeom>
        </p:spPr>
      </p:pic>
      <p:pic>
        <p:nvPicPr>
          <p:cNvPr id="173" name="Billede 172" descr="Et billede, der indeholder Grafik, design&#10;&#10;Automatisk genereret beskrivelse">
            <a:extLst>
              <a:ext uri="{FF2B5EF4-FFF2-40B4-BE49-F238E27FC236}">
                <a16:creationId xmlns:a16="http://schemas.microsoft.com/office/drawing/2014/main" id="{EB49050C-83CB-1FEA-1982-A2A1A0BFF4CE}"/>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7113130" y="5140813"/>
            <a:ext cx="87496" cy="101240"/>
          </a:xfrm>
          <a:prstGeom prst="rect">
            <a:avLst/>
          </a:prstGeom>
        </p:spPr>
      </p:pic>
      <p:pic>
        <p:nvPicPr>
          <p:cNvPr id="174" name="Billede 173" descr="Et billede, der indeholder Grafik, design&#10;&#10;Automatisk genereret beskrivelse">
            <a:extLst>
              <a:ext uri="{FF2B5EF4-FFF2-40B4-BE49-F238E27FC236}">
                <a16:creationId xmlns:a16="http://schemas.microsoft.com/office/drawing/2014/main" id="{3B7D67D1-D4AD-5695-1E7A-824576123AD9}"/>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7473029" y="4899043"/>
            <a:ext cx="87496" cy="101240"/>
          </a:xfrm>
          <a:prstGeom prst="rect">
            <a:avLst/>
          </a:prstGeom>
        </p:spPr>
      </p:pic>
      <p:pic>
        <p:nvPicPr>
          <p:cNvPr id="175" name="Billede 174" descr="Et billede, der indeholder Grafik, design&#10;&#10;Automatisk genereret beskrivelse">
            <a:extLst>
              <a:ext uri="{FF2B5EF4-FFF2-40B4-BE49-F238E27FC236}">
                <a16:creationId xmlns:a16="http://schemas.microsoft.com/office/drawing/2014/main" id="{7E286DBA-0AC1-DC34-8323-1662A66C4B06}"/>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6416565" y="6053732"/>
            <a:ext cx="87496" cy="101240"/>
          </a:xfrm>
          <a:prstGeom prst="rect">
            <a:avLst/>
          </a:prstGeom>
        </p:spPr>
      </p:pic>
      <p:pic>
        <p:nvPicPr>
          <p:cNvPr id="176" name="Billede 175" descr="Et billede, der indeholder Grafik, design&#10;&#10;Automatisk genereret beskrivelse">
            <a:extLst>
              <a:ext uri="{FF2B5EF4-FFF2-40B4-BE49-F238E27FC236}">
                <a16:creationId xmlns:a16="http://schemas.microsoft.com/office/drawing/2014/main" id="{627C4CFD-FCD9-A0AA-F9A3-5F3071726CCF}"/>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7429281" y="5741788"/>
            <a:ext cx="87496" cy="101240"/>
          </a:xfrm>
          <a:prstGeom prst="rect">
            <a:avLst/>
          </a:prstGeom>
        </p:spPr>
      </p:pic>
      <p:pic>
        <p:nvPicPr>
          <p:cNvPr id="177" name="Billede 176" descr="Et billede, der indeholder Grafik, design&#10;&#10;Automatisk genereret beskrivelse">
            <a:extLst>
              <a:ext uri="{FF2B5EF4-FFF2-40B4-BE49-F238E27FC236}">
                <a16:creationId xmlns:a16="http://schemas.microsoft.com/office/drawing/2014/main" id="{8AF5AAE8-3F54-730C-47FF-2D8C6294C477}"/>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8010153" y="4430924"/>
            <a:ext cx="87496" cy="101240"/>
          </a:xfrm>
          <a:prstGeom prst="rect">
            <a:avLst/>
          </a:prstGeom>
        </p:spPr>
      </p:pic>
      <p:pic>
        <p:nvPicPr>
          <p:cNvPr id="178" name="Billede 177" descr="Et billede, der indeholder Grafik, design&#10;&#10;Automatisk genereret beskrivelse">
            <a:extLst>
              <a:ext uri="{FF2B5EF4-FFF2-40B4-BE49-F238E27FC236}">
                <a16:creationId xmlns:a16="http://schemas.microsoft.com/office/drawing/2014/main" id="{6791B694-33AF-B486-B4E6-9F26F33E8CEB}"/>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8217396" y="5066209"/>
            <a:ext cx="87496" cy="101240"/>
          </a:xfrm>
          <a:prstGeom prst="rect">
            <a:avLst/>
          </a:prstGeom>
        </p:spPr>
      </p:pic>
      <p:pic>
        <p:nvPicPr>
          <p:cNvPr id="179" name="Billede 178" descr="Et billede, der indeholder Grafik, design&#10;&#10;Automatisk genereret beskrivelse">
            <a:extLst>
              <a:ext uri="{FF2B5EF4-FFF2-40B4-BE49-F238E27FC236}">
                <a16:creationId xmlns:a16="http://schemas.microsoft.com/office/drawing/2014/main" id="{CD10FBB9-9597-4D91-3618-89A7A6B5E004}"/>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8605942" y="4232976"/>
            <a:ext cx="87496" cy="101240"/>
          </a:xfrm>
          <a:prstGeom prst="rect">
            <a:avLst/>
          </a:prstGeom>
        </p:spPr>
      </p:pic>
      <p:pic>
        <p:nvPicPr>
          <p:cNvPr id="180" name="Billede 179" descr="Et billede, der indeholder Grafik, design&#10;&#10;Automatisk genereret beskrivelse">
            <a:extLst>
              <a:ext uri="{FF2B5EF4-FFF2-40B4-BE49-F238E27FC236}">
                <a16:creationId xmlns:a16="http://schemas.microsoft.com/office/drawing/2014/main" id="{A4720C1D-7A2D-2A48-6457-7A3CBDFC2756}"/>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8907355" y="4934788"/>
            <a:ext cx="87496" cy="101240"/>
          </a:xfrm>
          <a:prstGeom prst="rect">
            <a:avLst/>
          </a:prstGeom>
        </p:spPr>
      </p:pic>
      <p:pic>
        <p:nvPicPr>
          <p:cNvPr id="181" name="Billede 180" descr="Et billede, der indeholder Grafik, design&#10;&#10;Automatisk genereret beskrivelse">
            <a:extLst>
              <a:ext uri="{FF2B5EF4-FFF2-40B4-BE49-F238E27FC236}">
                <a16:creationId xmlns:a16="http://schemas.microsoft.com/office/drawing/2014/main" id="{0EF55FD9-4849-4705-6140-4B8F53E8D59A}"/>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9153191" y="4484921"/>
            <a:ext cx="87496" cy="101240"/>
          </a:xfrm>
          <a:prstGeom prst="rect">
            <a:avLst/>
          </a:prstGeom>
        </p:spPr>
      </p:pic>
      <p:pic>
        <p:nvPicPr>
          <p:cNvPr id="182" name="Billede 181" descr="Et billede, der indeholder Grafik, design&#10;&#10;Automatisk genereret beskrivelse">
            <a:extLst>
              <a:ext uri="{FF2B5EF4-FFF2-40B4-BE49-F238E27FC236}">
                <a16:creationId xmlns:a16="http://schemas.microsoft.com/office/drawing/2014/main" id="{B73DC0A1-400E-6A19-F062-321926455D35}"/>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9318055" y="4792437"/>
            <a:ext cx="87496" cy="101240"/>
          </a:xfrm>
          <a:prstGeom prst="rect">
            <a:avLst/>
          </a:prstGeom>
        </p:spPr>
      </p:pic>
      <p:pic>
        <p:nvPicPr>
          <p:cNvPr id="183" name="Billede 182" descr="Et billede, der indeholder Grafik, design&#10;&#10;Automatisk genereret beskrivelse">
            <a:extLst>
              <a:ext uri="{FF2B5EF4-FFF2-40B4-BE49-F238E27FC236}">
                <a16:creationId xmlns:a16="http://schemas.microsoft.com/office/drawing/2014/main" id="{9F58D700-FE99-975A-6777-F8E0406B7759}"/>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8762068" y="5418638"/>
            <a:ext cx="87496" cy="101240"/>
          </a:xfrm>
          <a:prstGeom prst="rect">
            <a:avLst/>
          </a:prstGeom>
        </p:spPr>
      </p:pic>
      <p:pic>
        <p:nvPicPr>
          <p:cNvPr id="184" name="Billede 183" descr="Et billede, der indeholder Grafik, design&#10;&#10;Automatisk genereret beskrivelse">
            <a:extLst>
              <a:ext uri="{FF2B5EF4-FFF2-40B4-BE49-F238E27FC236}">
                <a16:creationId xmlns:a16="http://schemas.microsoft.com/office/drawing/2014/main" id="{120AD388-B24F-CB24-75F9-DB75D74B636B}"/>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9076100" y="5867012"/>
            <a:ext cx="87496" cy="101240"/>
          </a:xfrm>
          <a:prstGeom prst="rect">
            <a:avLst/>
          </a:prstGeom>
        </p:spPr>
      </p:pic>
      <p:pic>
        <p:nvPicPr>
          <p:cNvPr id="185" name="Billede 184" descr="Et billede, der indeholder Grafik, design&#10;&#10;Automatisk genereret beskrivelse">
            <a:extLst>
              <a:ext uri="{FF2B5EF4-FFF2-40B4-BE49-F238E27FC236}">
                <a16:creationId xmlns:a16="http://schemas.microsoft.com/office/drawing/2014/main" id="{F57E4DE6-356A-2C5E-22C6-76774003FE4D}"/>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9021110" y="6355888"/>
            <a:ext cx="87496" cy="101240"/>
          </a:xfrm>
          <a:prstGeom prst="rect">
            <a:avLst/>
          </a:prstGeom>
        </p:spPr>
      </p:pic>
      <p:pic>
        <p:nvPicPr>
          <p:cNvPr id="186" name="Billede 185" descr="Et billede, der indeholder Grafik, design&#10;&#10;Automatisk genereret beskrivelse">
            <a:extLst>
              <a:ext uri="{FF2B5EF4-FFF2-40B4-BE49-F238E27FC236}">
                <a16:creationId xmlns:a16="http://schemas.microsoft.com/office/drawing/2014/main" id="{4B975044-87AC-FCCC-D8B7-514146331EC1}"/>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8584863" y="6341863"/>
            <a:ext cx="87496" cy="101240"/>
          </a:xfrm>
          <a:prstGeom prst="rect">
            <a:avLst/>
          </a:prstGeom>
        </p:spPr>
      </p:pic>
      <p:pic>
        <p:nvPicPr>
          <p:cNvPr id="187" name="Billede 186" descr="Et billede, der indeholder Grafik, design&#10;&#10;Automatisk genereret beskrivelse">
            <a:extLst>
              <a:ext uri="{FF2B5EF4-FFF2-40B4-BE49-F238E27FC236}">
                <a16:creationId xmlns:a16="http://schemas.microsoft.com/office/drawing/2014/main" id="{81210A55-C20F-EC41-8A90-3A3A223B42CD}"/>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9291802" y="4138870"/>
            <a:ext cx="87496" cy="101240"/>
          </a:xfrm>
          <a:prstGeom prst="rect">
            <a:avLst/>
          </a:prstGeom>
        </p:spPr>
      </p:pic>
      <p:pic>
        <p:nvPicPr>
          <p:cNvPr id="188" name="Billede 187" descr="Et billede, der indeholder Grafik, design&#10;&#10;Automatisk genereret beskrivelse">
            <a:extLst>
              <a:ext uri="{FF2B5EF4-FFF2-40B4-BE49-F238E27FC236}">
                <a16:creationId xmlns:a16="http://schemas.microsoft.com/office/drawing/2014/main" id="{F47A4D4C-F0B4-2DF0-EBC1-01CE87469FB4}"/>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9472197" y="3750787"/>
            <a:ext cx="87496" cy="101240"/>
          </a:xfrm>
          <a:prstGeom prst="rect">
            <a:avLst/>
          </a:prstGeom>
        </p:spPr>
      </p:pic>
      <p:pic>
        <p:nvPicPr>
          <p:cNvPr id="189" name="Billede 188" descr="Et billede, der indeholder Grafik, design&#10;&#10;Automatisk genereret beskrivelse">
            <a:extLst>
              <a:ext uri="{FF2B5EF4-FFF2-40B4-BE49-F238E27FC236}">
                <a16:creationId xmlns:a16="http://schemas.microsoft.com/office/drawing/2014/main" id="{E7D07106-4C05-DE29-B2B7-33126B188423}"/>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9739529" y="3618781"/>
            <a:ext cx="87496" cy="101240"/>
          </a:xfrm>
          <a:prstGeom prst="rect">
            <a:avLst/>
          </a:prstGeom>
        </p:spPr>
      </p:pic>
      <p:pic>
        <p:nvPicPr>
          <p:cNvPr id="190" name="Billede 189" descr="Et billede, der indeholder Grafik, design&#10;&#10;Automatisk genereret beskrivelse">
            <a:extLst>
              <a:ext uri="{FF2B5EF4-FFF2-40B4-BE49-F238E27FC236}">
                <a16:creationId xmlns:a16="http://schemas.microsoft.com/office/drawing/2014/main" id="{7773A02F-7B8D-05B0-44B6-6A4F2C39250D}"/>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9677446" y="4233401"/>
            <a:ext cx="87496" cy="101240"/>
          </a:xfrm>
          <a:prstGeom prst="rect">
            <a:avLst/>
          </a:prstGeom>
        </p:spPr>
      </p:pic>
      <p:pic>
        <p:nvPicPr>
          <p:cNvPr id="191" name="Billede 190" descr="Et billede, der indeholder Grafik, design&#10;&#10;Automatisk genereret beskrivelse">
            <a:extLst>
              <a:ext uri="{FF2B5EF4-FFF2-40B4-BE49-F238E27FC236}">
                <a16:creationId xmlns:a16="http://schemas.microsoft.com/office/drawing/2014/main" id="{06453BEA-28EF-D7A6-AD97-8D60F82B84D0}"/>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9530084" y="4343024"/>
            <a:ext cx="87496" cy="101240"/>
          </a:xfrm>
          <a:prstGeom prst="rect">
            <a:avLst/>
          </a:prstGeom>
        </p:spPr>
      </p:pic>
      <p:pic>
        <p:nvPicPr>
          <p:cNvPr id="192" name="Billede 191" descr="Et billede, der indeholder Grafik, design&#10;&#10;Automatisk genereret beskrivelse">
            <a:extLst>
              <a:ext uri="{FF2B5EF4-FFF2-40B4-BE49-F238E27FC236}">
                <a16:creationId xmlns:a16="http://schemas.microsoft.com/office/drawing/2014/main" id="{6461B1A1-DF64-7D9B-9467-D9C9D6039B98}"/>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9318055" y="4508832"/>
            <a:ext cx="87496" cy="101240"/>
          </a:xfrm>
          <a:prstGeom prst="rect">
            <a:avLst/>
          </a:prstGeom>
        </p:spPr>
      </p:pic>
      <p:pic>
        <p:nvPicPr>
          <p:cNvPr id="193" name="Billede 192" descr="Et billede, der indeholder Grafik, design&#10;&#10;Automatisk genereret beskrivelse">
            <a:extLst>
              <a:ext uri="{FF2B5EF4-FFF2-40B4-BE49-F238E27FC236}">
                <a16:creationId xmlns:a16="http://schemas.microsoft.com/office/drawing/2014/main" id="{EC1E3740-59DE-36B0-C111-67644920B61B}"/>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9557935" y="4480009"/>
            <a:ext cx="87496" cy="101240"/>
          </a:xfrm>
          <a:prstGeom prst="rect">
            <a:avLst/>
          </a:prstGeom>
        </p:spPr>
      </p:pic>
      <p:pic>
        <p:nvPicPr>
          <p:cNvPr id="194" name="Billede 193" descr="Et billede, der indeholder Grafik, design&#10;&#10;Automatisk genereret beskrivelse">
            <a:extLst>
              <a:ext uri="{FF2B5EF4-FFF2-40B4-BE49-F238E27FC236}">
                <a16:creationId xmlns:a16="http://schemas.microsoft.com/office/drawing/2014/main" id="{702D133B-E738-C357-2737-9289B1A1CD2C}"/>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10944087" y="2809423"/>
            <a:ext cx="87496" cy="101240"/>
          </a:xfrm>
          <a:prstGeom prst="rect">
            <a:avLst/>
          </a:prstGeom>
        </p:spPr>
      </p:pic>
      <p:pic>
        <p:nvPicPr>
          <p:cNvPr id="195" name="Billede 194" descr="Et billede, der indeholder Grafik, design&#10;&#10;Automatisk genereret beskrivelse">
            <a:extLst>
              <a:ext uri="{FF2B5EF4-FFF2-40B4-BE49-F238E27FC236}">
                <a16:creationId xmlns:a16="http://schemas.microsoft.com/office/drawing/2014/main" id="{56B25EEB-DFFE-A4A2-BED5-388755EF2068}"/>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10721285" y="2934044"/>
            <a:ext cx="87496" cy="101240"/>
          </a:xfrm>
          <a:prstGeom prst="rect">
            <a:avLst/>
          </a:prstGeom>
        </p:spPr>
      </p:pic>
      <p:pic>
        <p:nvPicPr>
          <p:cNvPr id="196" name="Billede 195" descr="Et billede, der indeholder Grafik, design&#10;&#10;Automatisk genereret beskrivelse">
            <a:extLst>
              <a:ext uri="{FF2B5EF4-FFF2-40B4-BE49-F238E27FC236}">
                <a16:creationId xmlns:a16="http://schemas.microsoft.com/office/drawing/2014/main" id="{D6358D6F-D550-456F-877A-79864B2994CD}"/>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10950461" y="3189728"/>
            <a:ext cx="87496" cy="101240"/>
          </a:xfrm>
          <a:prstGeom prst="rect">
            <a:avLst/>
          </a:prstGeom>
        </p:spPr>
      </p:pic>
      <p:pic>
        <p:nvPicPr>
          <p:cNvPr id="197" name="Billede 196" descr="Et billede, der indeholder Grafik, design&#10;&#10;Automatisk genereret beskrivelse">
            <a:extLst>
              <a:ext uri="{FF2B5EF4-FFF2-40B4-BE49-F238E27FC236}">
                <a16:creationId xmlns:a16="http://schemas.microsoft.com/office/drawing/2014/main" id="{A2613F22-2682-1730-AF37-98FC7A9B4A74}"/>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11278780" y="3151101"/>
            <a:ext cx="87496" cy="101240"/>
          </a:xfrm>
          <a:prstGeom prst="rect">
            <a:avLst/>
          </a:prstGeom>
        </p:spPr>
      </p:pic>
      <p:sp>
        <p:nvSpPr>
          <p:cNvPr id="198" name="Tekstfelt 197">
            <a:extLst>
              <a:ext uri="{FF2B5EF4-FFF2-40B4-BE49-F238E27FC236}">
                <a16:creationId xmlns:a16="http://schemas.microsoft.com/office/drawing/2014/main" id="{37614CFB-98DF-1167-C53F-E569049380F2}"/>
              </a:ext>
            </a:extLst>
          </p:cNvPr>
          <p:cNvSpPr txBox="1"/>
          <p:nvPr/>
        </p:nvSpPr>
        <p:spPr>
          <a:xfrm>
            <a:off x="10253137" y="1931527"/>
            <a:ext cx="1424940" cy="230832"/>
          </a:xfrm>
          <a:prstGeom prst="rect">
            <a:avLst/>
          </a:prstGeom>
          <a:noFill/>
        </p:spPr>
        <p:txBody>
          <a:bodyPr wrap="square" rtlCol="0">
            <a:spAutoFit/>
          </a:bodyPr>
          <a:lstStyle/>
          <a:p>
            <a:pPr algn="ctr"/>
            <a:r>
              <a:rPr lang="da-DK" sz="900" b="1">
                <a:solidFill>
                  <a:schemeClr val="accent3"/>
                </a:solidFill>
                <a:latin typeface="Open Sans" panose="020B0606030504020204" pitchFamily="34" charset="0"/>
                <a:ea typeface="Open Sans" panose="020B0606030504020204" pitchFamily="34" charset="0"/>
                <a:cs typeface="Open Sans" panose="020B0606030504020204" pitchFamily="34" charset="0"/>
              </a:rPr>
              <a:t>København</a:t>
            </a:r>
          </a:p>
        </p:txBody>
      </p:sp>
      <p:sp>
        <p:nvSpPr>
          <p:cNvPr id="3" name="Pladsholder til indhold 2">
            <a:extLst>
              <a:ext uri="{FF2B5EF4-FFF2-40B4-BE49-F238E27FC236}">
                <a16:creationId xmlns:a16="http://schemas.microsoft.com/office/drawing/2014/main" id="{AEEF534B-5056-6FC6-4EEC-B2BB6F051B1F}"/>
              </a:ext>
            </a:extLst>
          </p:cNvPr>
          <p:cNvSpPr txBox="1">
            <a:spLocks noGrp="1"/>
          </p:cNvSpPr>
          <p:nvPr>
            <p:ph sz="half" idx="1"/>
          </p:nvPr>
        </p:nvSpPr>
        <p:spPr>
          <a:xfrm>
            <a:off x="604807" y="1704973"/>
            <a:ext cx="3395406" cy="4127656"/>
          </a:xfrm>
        </p:spPr>
        <p:txBody>
          <a:bodyPr wrap="square" anchor="t">
            <a:normAutofit fontScale="77500" lnSpcReduction="20000"/>
          </a:bodyPr>
          <a:lstStyle>
            <a:lvl1pPr marL="182563" indent="-182563" algn="l" rtl="0" eaLnBrk="1" fontAlgn="base" hangingPunct="1">
              <a:lnSpc>
                <a:spcPct val="125000"/>
              </a:lnSpc>
              <a:spcBef>
                <a:spcPct val="0"/>
              </a:spcBef>
              <a:spcAft>
                <a:spcPct val="0"/>
              </a:spcAft>
              <a:buClr>
                <a:schemeClr val="accent1"/>
              </a:buClr>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30238" indent="-173038" algn="l" rtl="0" eaLnBrk="1" fontAlgn="base" hangingPunct="1">
              <a:lnSpc>
                <a:spcPct val="125000"/>
              </a:lnSpc>
              <a:spcBef>
                <a:spcPct val="0"/>
              </a:spcBef>
              <a:spcAft>
                <a:spcPct val="0"/>
              </a:spcAft>
              <a:buClr>
                <a:schemeClr val="accent1"/>
              </a:buClr>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79500" indent="-165100" algn="l" rtl="0" eaLnBrk="1" fontAlgn="base" hangingPunct="1">
              <a:lnSpc>
                <a:spcPct val="125000"/>
              </a:lnSpc>
              <a:spcBef>
                <a:spcPct val="0"/>
              </a:spcBef>
              <a:spcAft>
                <a:spcPct val="0"/>
              </a:spcAft>
              <a:buClr>
                <a:schemeClr val="accent1"/>
              </a:buClr>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lgn="l" rtl="0" eaLnBrk="1" fontAlgn="base" hangingPunct="1">
              <a:lnSpc>
                <a:spcPct val="125000"/>
              </a:lnSpc>
              <a:spcBef>
                <a:spcPct val="0"/>
              </a:spcBef>
              <a:spcAft>
                <a:spcPct val="0"/>
              </a:spcAft>
              <a:buClr>
                <a:schemeClr val="accent1"/>
              </a:buClr>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974850" indent="-146050" algn="l" rtl="0" eaLnBrk="1" fontAlgn="base" hangingPunct="1">
              <a:lnSpc>
                <a:spcPct val="125000"/>
              </a:lnSpc>
              <a:spcBef>
                <a:spcPct val="0"/>
              </a:spcBef>
              <a:spcAft>
                <a:spcPct val="0"/>
              </a:spcAft>
              <a:buClr>
                <a:schemeClr val="accent1"/>
              </a:buClr>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indent="-180000">
              <a:spcAft>
                <a:spcPts val="1200"/>
              </a:spcAft>
              <a:buClr>
                <a:schemeClr val="accent1"/>
              </a:buClr>
              <a:buFont typeface="Arial" panose="020B0604020202020204" pitchFamily="34" charset="0"/>
              <a:buChar char="•"/>
            </a:pPr>
            <a:r>
              <a:rPr lang="da-DK" sz="2000">
                <a:solidFill>
                  <a:schemeClr val="accent3"/>
                </a:solidFill>
              </a:rPr>
              <a:t>Familieretshusene behandler sager om samvær, forældremyndighed og bopæl, når forældrene ikke kan blive enige, og en af dem derfor sender en ansøgning til Familieretshuset. </a:t>
            </a:r>
          </a:p>
          <a:p>
            <a:pPr marL="180000" indent="-180000">
              <a:spcAft>
                <a:spcPts val="1200"/>
              </a:spcAft>
              <a:buClr>
                <a:schemeClr val="accent1"/>
              </a:buClr>
              <a:buFont typeface="Arial" panose="020B0604020202020204" pitchFamily="34" charset="0"/>
              <a:buChar char="•"/>
            </a:pPr>
            <a:r>
              <a:rPr lang="da-DK" sz="2000">
                <a:solidFill>
                  <a:schemeClr val="accent3"/>
                </a:solidFill>
              </a:rPr>
              <a:t>Vores bisidderkorps er nationalt og dækker alle Familieretshuse – bortset fra Rønne. </a:t>
            </a:r>
          </a:p>
          <a:p>
            <a:pPr marL="180000" indent="-180000">
              <a:spcAft>
                <a:spcPts val="1200"/>
              </a:spcAft>
              <a:buClr>
                <a:schemeClr val="accent1"/>
              </a:buClr>
              <a:buFont typeface="Arial" panose="020B0604020202020204" pitchFamily="34" charset="0"/>
              <a:buChar char="•"/>
            </a:pPr>
            <a:r>
              <a:rPr lang="da-DK" sz="2000">
                <a:solidFill>
                  <a:schemeClr val="accent3"/>
                </a:solidFill>
              </a:rPr>
              <a:t>Nogle møder foregår fysisk i Familieretshusene og andre foregår online. Forældrene kan få bisiddere med til begge. </a:t>
            </a:r>
          </a:p>
        </p:txBody>
      </p:sp>
      <p:pic>
        <p:nvPicPr>
          <p:cNvPr id="5" name="Grafik 4" descr="Til salg kontur">
            <a:extLst>
              <a:ext uri="{FF2B5EF4-FFF2-40B4-BE49-F238E27FC236}">
                <a16:creationId xmlns:a16="http://schemas.microsoft.com/office/drawing/2014/main" id="{5741490B-80C3-13AB-EC0B-E040ED8C95A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58428" y="1541480"/>
            <a:ext cx="283699" cy="283699"/>
          </a:xfrm>
          <a:prstGeom prst="rect">
            <a:avLst/>
          </a:prstGeom>
        </p:spPr>
      </p:pic>
      <p:pic>
        <p:nvPicPr>
          <p:cNvPr id="201" name="Grafik 200" descr="Til salg kontur">
            <a:extLst>
              <a:ext uri="{FF2B5EF4-FFF2-40B4-BE49-F238E27FC236}">
                <a16:creationId xmlns:a16="http://schemas.microsoft.com/office/drawing/2014/main" id="{23D31235-18D5-5A61-94ED-52CFA8713C7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22003" y="4818147"/>
            <a:ext cx="283699" cy="283699"/>
          </a:xfrm>
          <a:prstGeom prst="rect">
            <a:avLst/>
          </a:prstGeom>
        </p:spPr>
      </p:pic>
      <p:pic>
        <p:nvPicPr>
          <p:cNvPr id="202" name="Grafik 201" descr="Til salg kontur">
            <a:extLst>
              <a:ext uri="{FF2B5EF4-FFF2-40B4-BE49-F238E27FC236}">
                <a16:creationId xmlns:a16="http://schemas.microsoft.com/office/drawing/2014/main" id="{0DADFEC4-0D3A-FB44-1745-8A5594C55FE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01857" y="5353227"/>
            <a:ext cx="283699" cy="283699"/>
          </a:xfrm>
          <a:prstGeom prst="rect">
            <a:avLst/>
          </a:prstGeom>
        </p:spPr>
      </p:pic>
      <p:pic>
        <p:nvPicPr>
          <p:cNvPr id="203" name="Grafik 202" descr="Til salg kontur">
            <a:extLst>
              <a:ext uri="{FF2B5EF4-FFF2-40B4-BE49-F238E27FC236}">
                <a16:creationId xmlns:a16="http://schemas.microsoft.com/office/drawing/2014/main" id="{40A54F44-C469-841A-3610-7B7150234F8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89277" y="3601307"/>
            <a:ext cx="283699" cy="283699"/>
          </a:xfrm>
          <a:prstGeom prst="rect">
            <a:avLst/>
          </a:prstGeom>
        </p:spPr>
      </p:pic>
      <p:pic>
        <p:nvPicPr>
          <p:cNvPr id="204" name="Grafik 203" descr="Til salg kontur">
            <a:extLst>
              <a:ext uri="{FF2B5EF4-FFF2-40B4-BE49-F238E27FC236}">
                <a16:creationId xmlns:a16="http://schemas.microsoft.com/office/drawing/2014/main" id="{D48E0338-EA50-4529-4DBD-49EB1D29B48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64682" y="4885307"/>
            <a:ext cx="283699" cy="283699"/>
          </a:xfrm>
          <a:prstGeom prst="rect">
            <a:avLst/>
          </a:prstGeom>
        </p:spPr>
      </p:pic>
      <p:pic>
        <p:nvPicPr>
          <p:cNvPr id="205" name="Grafik 204" descr="Til salg kontur">
            <a:extLst>
              <a:ext uri="{FF2B5EF4-FFF2-40B4-BE49-F238E27FC236}">
                <a16:creationId xmlns:a16="http://schemas.microsoft.com/office/drawing/2014/main" id="{178D5C39-E77B-D3E7-3563-61D321DEF4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30033" y="4508832"/>
            <a:ext cx="283699" cy="283699"/>
          </a:xfrm>
          <a:prstGeom prst="rect">
            <a:avLst/>
          </a:prstGeom>
        </p:spPr>
      </p:pic>
      <p:pic>
        <p:nvPicPr>
          <p:cNvPr id="206" name="Grafik 205" descr="Til salg kontur">
            <a:extLst>
              <a:ext uri="{FF2B5EF4-FFF2-40B4-BE49-F238E27FC236}">
                <a16:creationId xmlns:a16="http://schemas.microsoft.com/office/drawing/2014/main" id="{DD78F738-ED4C-DA5F-6541-119CBB8C805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45351" y="6214038"/>
            <a:ext cx="283699" cy="283699"/>
          </a:xfrm>
          <a:prstGeom prst="rect">
            <a:avLst/>
          </a:prstGeom>
        </p:spPr>
      </p:pic>
    </p:spTree>
    <p:extLst>
      <p:ext uri="{BB962C8B-B14F-4D97-AF65-F5344CB8AC3E}">
        <p14:creationId xmlns:p14="http://schemas.microsoft.com/office/powerpoint/2010/main" val="287286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56DE7-2C89-D53F-2B28-5BFFA228079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CD003E-1CC3-8EF0-F6FF-54418AAA1CFE}"/>
              </a:ext>
            </a:extLst>
          </p:cNvPr>
          <p:cNvSpPr>
            <a:spLocks noGrp="1"/>
          </p:cNvSpPr>
          <p:nvPr>
            <p:ph type="title"/>
          </p:nvPr>
        </p:nvSpPr>
        <p:spPr>
          <a:xfrm>
            <a:off x="604808" y="709296"/>
            <a:ext cx="10982385" cy="652779"/>
          </a:xfrm>
        </p:spPr>
        <p:txBody>
          <a:bodyPr wrap="square" anchor="t">
            <a:normAutofit/>
          </a:bodyPr>
          <a:lstStyle/>
          <a:p>
            <a:pPr>
              <a:spcBef>
                <a:spcPts val="0"/>
              </a:spcBef>
              <a:buClr>
                <a:srgbClr val="C00000"/>
              </a:buClr>
            </a:pPr>
            <a:r>
              <a:rPr lang="da-DK" altLang="da-DK" b="1"/>
              <a:t>Hvad gør en bisidder?</a:t>
            </a:r>
          </a:p>
        </p:txBody>
      </p:sp>
      <p:pic>
        <p:nvPicPr>
          <p:cNvPr id="3" name="Billede 2">
            <a:extLst>
              <a:ext uri="{FF2B5EF4-FFF2-40B4-BE49-F238E27FC236}">
                <a16:creationId xmlns:a16="http://schemas.microsoft.com/office/drawing/2014/main" id="{9F63F78F-E6CE-9A6D-B381-7C2D7E022EDD}"/>
              </a:ext>
            </a:extLst>
          </p:cNvPr>
          <p:cNvPicPr>
            <a:picLocks noChangeAspect="1"/>
          </p:cNvPicPr>
          <p:nvPr/>
        </p:nvPicPr>
        <p:blipFill>
          <a:blip r:embed="rId3"/>
          <a:srcRect t="-5685" b="-3851"/>
          <a:stretch/>
        </p:blipFill>
        <p:spPr>
          <a:xfrm>
            <a:off x="6200772" y="1035685"/>
            <a:ext cx="6465496" cy="4727275"/>
          </a:xfrm>
          <a:prstGeom prst="rect">
            <a:avLst/>
          </a:prstGeom>
          <a:noFill/>
        </p:spPr>
      </p:pic>
      <p:sp>
        <p:nvSpPr>
          <p:cNvPr id="4" name="Pladsholder til indhold 2">
            <a:extLst>
              <a:ext uri="{FF2B5EF4-FFF2-40B4-BE49-F238E27FC236}">
                <a16:creationId xmlns:a16="http://schemas.microsoft.com/office/drawing/2014/main" id="{ABB7B94B-1D11-1850-4C47-5D2E83CB31AB}"/>
              </a:ext>
            </a:extLst>
          </p:cNvPr>
          <p:cNvSpPr txBox="1">
            <a:spLocks noGrp="1"/>
          </p:cNvSpPr>
          <p:nvPr>
            <p:ph sz="half" idx="1"/>
          </p:nvPr>
        </p:nvSpPr>
        <p:spPr>
          <a:xfrm>
            <a:off x="604806" y="1704973"/>
            <a:ext cx="5138767" cy="4127656"/>
          </a:xfrm>
        </p:spPr>
        <p:txBody>
          <a:bodyPr wrap="square" anchor="t">
            <a:normAutofit fontScale="77500" lnSpcReduction="20000"/>
          </a:bodyPr>
          <a:lstStyle>
            <a:lvl1pPr marL="182563" indent="-182563" algn="l" rtl="0" eaLnBrk="1" fontAlgn="base" hangingPunct="1">
              <a:lnSpc>
                <a:spcPct val="125000"/>
              </a:lnSpc>
              <a:spcBef>
                <a:spcPct val="0"/>
              </a:spcBef>
              <a:spcAft>
                <a:spcPct val="0"/>
              </a:spcAft>
              <a:buClr>
                <a:schemeClr val="accent1"/>
              </a:buClr>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30238" indent="-173038" algn="l" rtl="0" eaLnBrk="1" fontAlgn="base" hangingPunct="1">
              <a:lnSpc>
                <a:spcPct val="125000"/>
              </a:lnSpc>
              <a:spcBef>
                <a:spcPct val="0"/>
              </a:spcBef>
              <a:spcAft>
                <a:spcPct val="0"/>
              </a:spcAft>
              <a:buClr>
                <a:schemeClr val="accent1"/>
              </a:buClr>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79500" indent="-165100" algn="l" rtl="0" eaLnBrk="1" fontAlgn="base" hangingPunct="1">
              <a:lnSpc>
                <a:spcPct val="125000"/>
              </a:lnSpc>
              <a:spcBef>
                <a:spcPct val="0"/>
              </a:spcBef>
              <a:spcAft>
                <a:spcPct val="0"/>
              </a:spcAft>
              <a:buClr>
                <a:schemeClr val="accent1"/>
              </a:buClr>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lgn="l" rtl="0" eaLnBrk="1" fontAlgn="base" hangingPunct="1">
              <a:lnSpc>
                <a:spcPct val="125000"/>
              </a:lnSpc>
              <a:spcBef>
                <a:spcPct val="0"/>
              </a:spcBef>
              <a:spcAft>
                <a:spcPct val="0"/>
              </a:spcAft>
              <a:buClr>
                <a:schemeClr val="accent1"/>
              </a:buClr>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974850" indent="-146050" algn="l" rtl="0" eaLnBrk="1" fontAlgn="base" hangingPunct="1">
              <a:lnSpc>
                <a:spcPct val="125000"/>
              </a:lnSpc>
              <a:spcBef>
                <a:spcPct val="0"/>
              </a:spcBef>
              <a:spcAft>
                <a:spcPct val="0"/>
              </a:spcAft>
              <a:buClr>
                <a:schemeClr val="accent1"/>
              </a:buClr>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indent="-180000">
              <a:spcAft>
                <a:spcPts val="1200"/>
              </a:spcAft>
              <a:buClr>
                <a:schemeClr val="accent1"/>
              </a:buClr>
              <a:buFont typeface="Arial" panose="020B0604020202020204" pitchFamily="34" charset="0"/>
              <a:buChar char="•"/>
            </a:pPr>
            <a:r>
              <a:rPr lang="da-DK" sz="2800">
                <a:solidFill>
                  <a:schemeClr val="accent3"/>
                </a:solidFill>
              </a:rPr>
              <a:t>En bisidder er </a:t>
            </a:r>
            <a:r>
              <a:rPr lang="da-DK" sz="2800" b="1">
                <a:solidFill>
                  <a:schemeClr val="accent3"/>
                </a:solidFill>
              </a:rPr>
              <a:t>et ekstra sæt ører </a:t>
            </a:r>
            <a:r>
              <a:rPr lang="da-DK" sz="2800">
                <a:solidFill>
                  <a:schemeClr val="accent3"/>
                </a:solidFill>
              </a:rPr>
              <a:t>og én at støtte sig til i en svær situation. </a:t>
            </a:r>
          </a:p>
          <a:p>
            <a:pPr marL="180000" indent="-180000">
              <a:spcAft>
                <a:spcPts val="1200"/>
              </a:spcAft>
              <a:buClr>
                <a:schemeClr val="accent1"/>
              </a:buClr>
              <a:buFont typeface="Arial" panose="020B0604020202020204" pitchFamily="34" charset="0"/>
              <a:buChar char="•"/>
            </a:pPr>
            <a:r>
              <a:rPr lang="da-DK" sz="2800">
                <a:solidFill>
                  <a:schemeClr val="accent3"/>
                </a:solidFill>
              </a:rPr>
              <a:t>En bisidder hjælper forælderen med at skabe struktur og finde frem til, hvad det er vigtigt for forælderen at huske at få sagt til mødet.</a:t>
            </a:r>
          </a:p>
          <a:p>
            <a:pPr marL="180000" indent="-180000">
              <a:spcAft>
                <a:spcPts val="1200"/>
              </a:spcAft>
              <a:buClr>
                <a:schemeClr val="accent1"/>
              </a:buClr>
              <a:buFont typeface="Arial" panose="020B0604020202020204" pitchFamily="34" charset="0"/>
              <a:buChar char="•"/>
            </a:pPr>
            <a:r>
              <a:rPr lang="da-DK" sz="2800">
                <a:solidFill>
                  <a:schemeClr val="accent3"/>
                </a:solidFill>
              </a:rPr>
              <a:t>En bisidder forholder sig neutralt til sagen – og kan hjælpe forælderen ved at være rolig og støttende.</a:t>
            </a:r>
          </a:p>
        </p:txBody>
      </p:sp>
    </p:spTree>
    <p:extLst>
      <p:ext uri="{BB962C8B-B14F-4D97-AF65-F5344CB8AC3E}">
        <p14:creationId xmlns:p14="http://schemas.microsoft.com/office/powerpoint/2010/main" val="2960037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0CB40-3AC0-7B59-56E2-A23BB51C711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2C7F3F4-9043-DD52-1138-446AAC68DBBD}"/>
              </a:ext>
            </a:extLst>
          </p:cNvPr>
          <p:cNvSpPr>
            <a:spLocks noGrp="1"/>
          </p:cNvSpPr>
          <p:nvPr>
            <p:ph type="title"/>
          </p:nvPr>
        </p:nvSpPr>
        <p:spPr/>
        <p:txBody>
          <a:bodyPr/>
          <a:lstStyle/>
          <a:p>
            <a:r>
              <a:rPr lang="da-DK" dirty="0"/>
              <a:t>Foreløbige resultater fra projektet</a:t>
            </a:r>
          </a:p>
        </p:txBody>
      </p:sp>
      <p:sp>
        <p:nvSpPr>
          <p:cNvPr id="4" name="Pladsholder til indhold 6">
            <a:extLst>
              <a:ext uri="{FF2B5EF4-FFF2-40B4-BE49-F238E27FC236}">
                <a16:creationId xmlns:a16="http://schemas.microsoft.com/office/drawing/2014/main" id="{37B3A46D-957A-9E55-4771-02BFACEC2ED4}"/>
              </a:ext>
            </a:extLst>
          </p:cNvPr>
          <p:cNvSpPr>
            <a:spLocks noGrp="1"/>
          </p:cNvSpPr>
          <p:nvPr>
            <p:ph sz="half" idx="1"/>
          </p:nvPr>
        </p:nvSpPr>
        <p:spPr>
          <a:xfrm>
            <a:off x="673818" y="1708030"/>
            <a:ext cx="10790687" cy="4306507"/>
          </a:xfrm>
        </p:spPr>
        <p:txBody>
          <a:bodyPr>
            <a:normAutofit/>
          </a:bodyPr>
          <a:lstStyle/>
          <a:p>
            <a:pPr lvl="0"/>
            <a:r>
              <a:rPr lang="da-DK" sz="2400" b="1" dirty="0"/>
              <a:t>Samtlige forældre er tilfredse med forløbet </a:t>
            </a:r>
            <a:r>
              <a:rPr lang="da-DK" sz="2400" dirty="0"/>
              <a:t>og svarer ”enig” eller ”helt enig” til spørgsmålet om, at de oplevede at være forberedt til mødet med Familieretshuset</a:t>
            </a:r>
          </a:p>
          <a:p>
            <a:pPr lvl="0"/>
            <a:r>
              <a:rPr lang="da-DK" sz="2400" dirty="0"/>
              <a:t>95% er enige eller helt enige i at de </a:t>
            </a:r>
            <a:r>
              <a:rPr lang="da-DK" sz="2400" b="1" dirty="0"/>
              <a:t>husker og forstår aftalerne</a:t>
            </a:r>
            <a:r>
              <a:rPr lang="da-DK" sz="2400" dirty="0"/>
              <a:t>, der blev indgået til mødet</a:t>
            </a:r>
          </a:p>
          <a:p>
            <a:pPr lvl="0"/>
            <a:r>
              <a:rPr lang="da-DK" sz="2400" dirty="0"/>
              <a:t>65% oplever at bisidderforløbet har givet dem </a:t>
            </a:r>
            <a:r>
              <a:rPr lang="da-DK" sz="2400" b="1" dirty="0"/>
              <a:t>værktøjer</a:t>
            </a:r>
            <a:r>
              <a:rPr lang="da-DK" sz="2400" dirty="0"/>
              <a:t>, de også kan bruge på andre, fremtidige møder. </a:t>
            </a:r>
          </a:p>
          <a:p>
            <a:endParaRPr lang="da-DK" dirty="0"/>
          </a:p>
        </p:txBody>
      </p:sp>
    </p:spTree>
    <p:extLst>
      <p:ext uri="{BB962C8B-B14F-4D97-AF65-F5344CB8AC3E}">
        <p14:creationId xmlns:p14="http://schemas.microsoft.com/office/powerpoint/2010/main" val="226937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7F5779B3-7208-4A74-9D7D-C3F52BAAA587}"/>
              </a:ext>
            </a:extLst>
          </p:cNvPr>
          <p:cNvSpPr txBox="1"/>
          <p:nvPr/>
        </p:nvSpPr>
        <p:spPr>
          <a:xfrm>
            <a:off x="2648196" y="2071578"/>
            <a:ext cx="8477004" cy="19172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400" b="0" i="1">
                <a:solidFill>
                  <a:srgbClr val="002D49"/>
                </a:solidFill>
                <a:effectLst/>
                <a:latin typeface="Open Sans" panose="020B0606030504020204" pitchFamily="34" charset="0"/>
                <a:ea typeface="Open Sans" panose="020B0606030504020204" pitchFamily="34" charset="0"/>
                <a:cs typeface="Open Sans" panose="020B0606030504020204" pitchFamily="34" charset="0"/>
              </a:rPr>
              <a:t>Det gjorde en verden til forskel at have en bisidder med. Det er en hel genial ordning. Det var en enorm tryghed og en uvurderlig hjælp.</a:t>
            </a:r>
          </a:p>
          <a:p>
            <a:pPr marL="828040">
              <a:lnSpc>
                <a:spcPct val="114000"/>
              </a:lnSpc>
              <a:spcAft>
                <a:spcPts val="900"/>
              </a:spcAft>
            </a:pPr>
            <a:endParaRPr lang="da-DK" sz="20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r">
              <a:lnSpc>
                <a:spcPct val="107000"/>
              </a:lnSpc>
              <a:spcAft>
                <a:spcPts val="800"/>
              </a:spcAft>
            </a:pPr>
            <a:r>
              <a:rPr lang="da-DK" sz="1600" b="1">
                <a:solidFill>
                  <a:srgbClr val="002D49"/>
                </a:solidFill>
                <a:latin typeface="Open Sans" panose="020B0606030504020204" pitchFamily="34" charset="0"/>
                <a:ea typeface="Open Sans" panose="020B0606030504020204" pitchFamily="34" charset="0"/>
                <a:cs typeface="Open Sans" panose="020B0606030504020204" pitchFamily="34" charset="0"/>
              </a:rPr>
              <a:t>- Forælder, der har været til møde i Familieretshuset</a:t>
            </a:r>
          </a:p>
        </p:txBody>
      </p:sp>
      <p:pic>
        <p:nvPicPr>
          <p:cNvPr id="8" name="Grafik 50" descr="Åbne anførselstegn med massiv udfyldning">
            <a:extLst>
              <a:ext uri="{FF2B5EF4-FFF2-40B4-BE49-F238E27FC236}">
                <a16:creationId xmlns:a16="http://schemas.microsoft.com/office/drawing/2014/main" id="{45783625-6B14-4E52-8952-5E27F135B85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7258" t="23996" r="18269" b="22115"/>
          <a:stretch/>
        </p:blipFill>
        <p:spPr bwMode="auto">
          <a:xfrm rot="10800000">
            <a:off x="1314207" y="2071578"/>
            <a:ext cx="1333989" cy="1158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3277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248F5-3E4A-D6EF-04BE-BB3EFB4B4CB8}"/>
            </a:ext>
          </a:extLst>
        </p:cNvPr>
        <p:cNvGrpSpPr/>
        <p:nvPr/>
      </p:nvGrpSpPr>
      <p:grpSpPr>
        <a:xfrm>
          <a:off x="0" y="0"/>
          <a:ext cx="0" cy="0"/>
          <a:chOff x="0" y="0"/>
          <a:chExt cx="0" cy="0"/>
        </a:xfrm>
      </p:grpSpPr>
      <p:sp>
        <p:nvSpPr>
          <p:cNvPr id="6" name="Tekstfelt 5">
            <a:extLst>
              <a:ext uri="{FF2B5EF4-FFF2-40B4-BE49-F238E27FC236}">
                <a16:creationId xmlns:a16="http://schemas.microsoft.com/office/drawing/2014/main" id="{34F9EF99-FE8A-6DA1-F422-B6F618B17461}"/>
              </a:ext>
            </a:extLst>
          </p:cNvPr>
          <p:cNvSpPr txBox="1"/>
          <p:nvPr/>
        </p:nvSpPr>
        <p:spPr>
          <a:xfrm>
            <a:off x="2648196" y="2198578"/>
            <a:ext cx="8642104" cy="2558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1" u="none" strike="noStrike" kern="1200" cap="none" spc="0" normalizeH="0" baseline="0" noProof="0">
                <a:ln>
                  <a:noFill/>
                </a:ln>
                <a:solidFill>
                  <a:srgbClr val="2E536A"/>
                </a:solidFill>
                <a:effectLst/>
                <a:uLnTx/>
                <a:uFillTx/>
                <a:latin typeface="Open Sans" panose="020B0606030504020204" pitchFamily="34" charset="0"/>
                <a:ea typeface="Open Sans" panose="020B0606030504020204" pitchFamily="34" charset="0"/>
                <a:cs typeface="Open Sans" panose="020B0606030504020204" pitchFamily="34" charset="0"/>
              </a:rPr>
              <a:t>Hun var simpelthen SÅ glad for at bisidder var med. Hun fortæller, at Bisidder gav sig god tid og var grundig med at skrive ned før mødet og afstemme med hende, hvad der var vigtigt for hende. Bisidder var hun rigtig god til at minde hende om at få sagt det under mødet.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24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r">
              <a:lnSpc>
                <a:spcPct val="107000"/>
              </a:lnSpc>
              <a:spcAft>
                <a:spcPts val="800"/>
              </a:spcAft>
            </a:pPr>
            <a:r>
              <a:rPr lang="da-DK" sz="1600" b="1">
                <a:solidFill>
                  <a:srgbClr val="002D49"/>
                </a:solidFill>
                <a:latin typeface="Open Sans" panose="020B0606030504020204" pitchFamily="34" charset="0"/>
                <a:ea typeface="Open Sans" panose="020B0606030504020204" pitchFamily="34" charset="0"/>
                <a:cs typeface="Open Sans" panose="020B0606030504020204" pitchFamily="34" charset="0"/>
              </a:rPr>
              <a:t>- Rådgiver i Mødrehjælpen, der talte med bruger efter møde med Familieretshuset</a:t>
            </a:r>
          </a:p>
        </p:txBody>
      </p:sp>
      <p:pic>
        <p:nvPicPr>
          <p:cNvPr id="8" name="Grafik 50" descr="Åbne anførselstegn med massiv udfyldning">
            <a:extLst>
              <a:ext uri="{FF2B5EF4-FFF2-40B4-BE49-F238E27FC236}">
                <a16:creationId xmlns:a16="http://schemas.microsoft.com/office/drawing/2014/main" id="{5EA4DF9D-4335-98D6-BD0F-68301723C68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7258" t="23996" r="18269" b="22115"/>
          <a:stretch/>
        </p:blipFill>
        <p:spPr bwMode="auto">
          <a:xfrm rot="10800000">
            <a:off x="1314207" y="2071578"/>
            <a:ext cx="1333989" cy="1158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3285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83348-612C-30D0-8017-A045B52257BC}"/>
              </a:ext>
            </a:extLst>
          </p:cNvPr>
          <p:cNvSpPr>
            <a:spLocks noGrp="1"/>
          </p:cNvSpPr>
          <p:nvPr>
            <p:ph type="title"/>
          </p:nvPr>
        </p:nvSpPr>
        <p:spPr>
          <a:xfrm>
            <a:off x="604807" y="677561"/>
            <a:ext cx="10982386" cy="684514"/>
          </a:xfrm>
        </p:spPr>
        <p:txBody>
          <a:bodyPr wrap="square" anchor="t">
            <a:normAutofit/>
          </a:bodyPr>
          <a:lstStyle/>
          <a:p>
            <a:r>
              <a:rPr lang="da-DK"/>
              <a:t>Hvordan foregår et bisidderforløb?  </a:t>
            </a:r>
          </a:p>
        </p:txBody>
      </p:sp>
      <p:sp>
        <p:nvSpPr>
          <p:cNvPr id="4" name="Pladsholder til indhold 2">
            <a:extLst>
              <a:ext uri="{FF2B5EF4-FFF2-40B4-BE49-F238E27FC236}">
                <a16:creationId xmlns:a16="http://schemas.microsoft.com/office/drawing/2014/main" id="{29673050-38AB-8272-615C-4A927FEE6B89}"/>
              </a:ext>
            </a:extLst>
          </p:cNvPr>
          <p:cNvSpPr txBox="1">
            <a:spLocks noGrp="1"/>
          </p:cNvSpPr>
          <p:nvPr>
            <p:ph sz="half" idx="1"/>
          </p:nvPr>
        </p:nvSpPr>
        <p:spPr>
          <a:xfrm>
            <a:off x="604806" y="1704973"/>
            <a:ext cx="5138767" cy="4127656"/>
          </a:xfrm>
        </p:spPr>
        <p:txBody>
          <a:bodyPr wrap="square" anchor="t">
            <a:normAutofit fontScale="25000" lnSpcReduction="20000"/>
          </a:bodyPr>
          <a:lstStyle>
            <a:lvl1pPr marL="182563" indent="-182563" algn="l" rtl="0" eaLnBrk="1" fontAlgn="base" hangingPunct="1">
              <a:lnSpc>
                <a:spcPct val="125000"/>
              </a:lnSpc>
              <a:spcBef>
                <a:spcPct val="0"/>
              </a:spcBef>
              <a:spcAft>
                <a:spcPct val="0"/>
              </a:spcAft>
              <a:buClr>
                <a:schemeClr val="accent1"/>
              </a:buClr>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30238" indent="-173038" algn="l" rtl="0" eaLnBrk="1" fontAlgn="base" hangingPunct="1">
              <a:lnSpc>
                <a:spcPct val="125000"/>
              </a:lnSpc>
              <a:spcBef>
                <a:spcPct val="0"/>
              </a:spcBef>
              <a:spcAft>
                <a:spcPct val="0"/>
              </a:spcAft>
              <a:buClr>
                <a:schemeClr val="accent1"/>
              </a:buClr>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79500" indent="-165100" algn="l" rtl="0" eaLnBrk="1" fontAlgn="base" hangingPunct="1">
              <a:lnSpc>
                <a:spcPct val="125000"/>
              </a:lnSpc>
              <a:spcBef>
                <a:spcPct val="0"/>
              </a:spcBef>
              <a:spcAft>
                <a:spcPct val="0"/>
              </a:spcAft>
              <a:buClr>
                <a:schemeClr val="accent1"/>
              </a:buClr>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527175" indent="-155575" algn="l" rtl="0" eaLnBrk="1" fontAlgn="base" hangingPunct="1">
              <a:lnSpc>
                <a:spcPct val="125000"/>
              </a:lnSpc>
              <a:spcBef>
                <a:spcPct val="0"/>
              </a:spcBef>
              <a:spcAft>
                <a:spcPct val="0"/>
              </a:spcAft>
              <a:buClr>
                <a:schemeClr val="accent1"/>
              </a:buClr>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974850" indent="-146050" algn="l" rtl="0" eaLnBrk="1" fontAlgn="base" hangingPunct="1">
              <a:lnSpc>
                <a:spcPct val="125000"/>
              </a:lnSpc>
              <a:spcBef>
                <a:spcPct val="0"/>
              </a:spcBef>
              <a:spcAft>
                <a:spcPct val="0"/>
              </a:spcAft>
              <a:buClr>
                <a:schemeClr val="accent1"/>
              </a:buClr>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indent="-180000">
              <a:spcAft>
                <a:spcPts val="1200"/>
              </a:spcAft>
              <a:buClr>
                <a:schemeClr val="accent1"/>
              </a:buClr>
              <a:buFont typeface="Arial" panose="020B0604020202020204" pitchFamily="34" charset="0"/>
              <a:buChar char="•"/>
            </a:pPr>
            <a:r>
              <a:rPr lang="da-DK" sz="4000">
                <a:solidFill>
                  <a:schemeClr val="accent3"/>
                </a:solidFill>
              </a:rPr>
              <a:t>En forælder, der skal til møde i Familieretshuset (fordi der er en uenighed om samvær, bopæl eller forældremyndighed) </a:t>
            </a:r>
            <a:r>
              <a:rPr lang="da-DK" sz="4000" b="1">
                <a:solidFill>
                  <a:schemeClr val="accent3"/>
                </a:solidFill>
              </a:rPr>
              <a:t>ringer til Mødrehjælpens rådgivning</a:t>
            </a:r>
            <a:r>
              <a:rPr lang="da-DK" sz="4000">
                <a:solidFill>
                  <a:schemeClr val="accent3"/>
                </a:solidFill>
              </a:rPr>
              <a:t> – hvor rådgiveren ‘visiterer’ forælderen til en frivillig bisidder. </a:t>
            </a:r>
            <a:br>
              <a:rPr lang="da-DK" sz="4000">
                <a:solidFill>
                  <a:schemeClr val="accent3"/>
                </a:solidFill>
              </a:rPr>
            </a:br>
            <a:r>
              <a:rPr lang="da-DK" sz="4000">
                <a:solidFill>
                  <a:schemeClr val="accent3"/>
                </a:solidFill>
              </a:rPr>
              <a:t>Her for forælderen også at vide, at en bisidder er en neutral person – der udelukkende har til formål at støtte ham/hende i forbindelse med mødet – og ikke kan vejlede eller rådgive i forbindelse med sagen. </a:t>
            </a:r>
          </a:p>
          <a:p>
            <a:pPr marL="180000" indent="-180000">
              <a:spcAft>
                <a:spcPts val="1200"/>
              </a:spcAft>
              <a:buClr>
                <a:schemeClr val="accent1"/>
              </a:buClr>
              <a:buFont typeface="Arial" panose="020B0604020202020204" pitchFamily="34" charset="0"/>
              <a:buChar char="•"/>
            </a:pPr>
            <a:r>
              <a:rPr lang="da-DK" sz="4000">
                <a:solidFill>
                  <a:schemeClr val="accent3"/>
                </a:solidFill>
              </a:rPr>
              <a:t>Forælderen</a:t>
            </a:r>
            <a:r>
              <a:rPr lang="da-DK" sz="4000" b="1">
                <a:solidFill>
                  <a:schemeClr val="accent3"/>
                </a:solidFill>
              </a:rPr>
              <a:t> matches</a:t>
            </a:r>
            <a:r>
              <a:rPr lang="da-DK" sz="4000">
                <a:solidFill>
                  <a:schemeClr val="accent3"/>
                </a:solidFill>
              </a:rPr>
              <a:t> med en af de uddannede bisiddere i korpset – og bisidderen ringer til forælderen for at aftale forløbet. </a:t>
            </a:r>
          </a:p>
          <a:p>
            <a:pPr marL="742950" indent="-742950">
              <a:spcAft>
                <a:spcPts val="1200"/>
              </a:spcAft>
              <a:buClr>
                <a:schemeClr val="accent1"/>
              </a:buClr>
              <a:buFont typeface="+mj-lt"/>
              <a:buAutoNum type="arabicPeriod"/>
            </a:pPr>
            <a:r>
              <a:rPr lang="da-DK" sz="4000">
                <a:solidFill>
                  <a:schemeClr val="accent3"/>
                </a:solidFill>
              </a:rPr>
              <a:t>Bisidderen og forælderen holder et ‘</a:t>
            </a:r>
            <a:r>
              <a:rPr lang="da-DK" sz="4000" b="1">
                <a:solidFill>
                  <a:schemeClr val="accent3"/>
                </a:solidFill>
              </a:rPr>
              <a:t>formøde</a:t>
            </a:r>
            <a:r>
              <a:rPr lang="da-DK" sz="4000">
                <a:solidFill>
                  <a:schemeClr val="accent3"/>
                </a:solidFill>
              </a:rPr>
              <a:t>’, hvor forælderen fortæller om sagen og bisidderen hjælper forælderen med at skabe struktur og være sikker på, hvad han/hun rigtig gerne vil have sagt til mødet. </a:t>
            </a:r>
          </a:p>
          <a:p>
            <a:pPr marL="742950" indent="-742950">
              <a:spcAft>
                <a:spcPts val="1200"/>
              </a:spcAft>
              <a:buClr>
                <a:schemeClr val="accent1"/>
              </a:buClr>
              <a:buFont typeface="+mj-lt"/>
              <a:buAutoNum type="arabicPeriod"/>
            </a:pPr>
            <a:r>
              <a:rPr lang="da-DK" sz="4000">
                <a:solidFill>
                  <a:schemeClr val="accent3"/>
                </a:solidFill>
              </a:rPr>
              <a:t>Bisidderen og forælderen </a:t>
            </a:r>
            <a:r>
              <a:rPr lang="da-DK" sz="4000" b="1">
                <a:solidFill>
                  <a:schemeClr val="accent3"/>
                </a:solidFill>
              </a:rPr>
              <a:t>deltager sammen til mødes i Familieretshuset </a:t>
            </a:r>
            <a:r>
              <a:rPr lang="da-DK" sz="4000">
                <a:solidFill>
                  <a:schemeClr val="accent3"/>
                </a:solidFill>
              </a:rPr>
              <a:t>– enten fysisk eller online. Undervejs i mødet er det forælderen selv, der taler. Bisidderen kan hjælpe med at huske forælderen på det, han/hun har fortalt eller hjælpe med at foreslå en pause, hvis forælderen har brug for det. </a:t>
            </a:r>
          </a:p>
          <a:p>
            <a:pPr marL="742950" indent="-742950">
              <a:spcAft>
                <a:spcPts val="1200"/>
              </a:spcAft>
              <a:buClr>
                <a:schemeClr val="accent1"/>
              </a:buClr>
              <a:buFont typeface="+mj-lt"/>
              <a:buAutoNum type="arabicPeriod"/>
            </a:pPr>
            <a:r>
              <a:rPr lang="da-DK" sz="4000">
                <a:solidFill>
                  <a:schemeClr val="accent3"/>
                </a:solidFill>
              </a:rPr>
              <a:t>Efter mødet holder bisidderen og forælderen en </a:t>
            </a:r>
            <a:r>
              <a:rPr lang="da-DK" sz="4000" b="1">
                <a:solidFill>
                  <a:schemeClr val="accent3"/>
                </a:solidFill>
              </a:rPr>
              <a:t>afslutningssnak</a:t>
            </a:r>
            <a:r>
              <a:rPr lang="da-DK" sz="4000">
                <a:solidFill>
                  <a:schemeClr val="accent3"/>
                </a:solidFill>
              </a:rPr>
              <a:t>. Det kan være lige efter mødet eller et par dage efter. Bisidderen hjælper forælderen med at huske på, hvad der blev sagt – og hjælper forælderen godt videre og til at huske, hvad næste skridt i processen er. </a:t>
            </a:r>
          </a:p>
          <a:p>
            <a:pPr marL="180000" indent="-180000">
              <a:spcAft>
                <a:spcPts val="1200"/>
              </a:spcAft>
              <a:buClr>
                <a:schemeClr val="accent1"/>
              </a:buClr>
              <a:buFont typeface="Arial" panose="020B0604020202020204" pitchFamily="34" charset="0"/>
              <a:buChar char="•"/>
            </a:pPr>
            <a:r>
              <a:rPr lang="da-DK" sz="4000">
                <a:solidFill>
                  <a:schemeClr val="accent3"/>
                </a:solidFill>
              </a:rPr>
              <a:t>Hvis forælderen skal til flere møder i Familieretshuset, og ønsker at have bisidder med igen, skal han/hun kontakte rådgivningen og visiteres igen. Forælderen kan ønske samme bisidder – men det er ikke et krav. </a:t>
            </a:r>
          </a:p>
          <a:p>
            <a:pPr marL="180000" indent="-180000">
              <a:spcAft>
                <a:spcPts val="1200"/>
              </a:spcAft>
              <a:buClr>
                <a:schemeClr val="accent1"/>
              </a:buClr>
              <a:buFont typeface="Arial" panose="020B0604020202020204" pitchFamily="34" charset="0"/>
              <a:buChar char="•"/>
            </a:pPr>
            <a:endParaRPr lang="da-DK" sz="4000">
              <a:solidFill>
                <a:schemeClr val="accent3"/>
              </a:solidFill>
            </a:endParaRPr>
          </a:p>
          <a:p>
            <a:pPr marL="0" indent="0">
              <a:spcAft>
                <a:spcPts val="1200"/>
              </a:spcAft>
              <a:buClr>
                <a:schemeClr val="accent1"/>
              </a:buClr>
              <a:buNone/>
            </a:pPr>
            <a:endParaRPr lang="da-DK" sz="2800">
              <a:solidFill>
                <a:schemeClr val="accent3"/>
              </a:solidFill>
            </a:endParaRPr>
          </a:p>
        </p:txBody>
      </p:sp>
      <p:pic>
        <p:nvPicPr>
          <p:cNvPr id="5" name="Billede 4">
            <a:extLst>
              <a:ext uri="{FF2B5EF4-FFF2-40B4-BE49-F238E27FC236}">
                <a16:creationId xmlns:a16="http://schemas.microsoft.com/office/drawing/2014/main" id="{3984D557-CAE3-7C20-8874-1D6A020DF0E1}"/>
              </a:ext>
            </a:extLst>
          </p:cNvPr>
          <p:cNvPicPr>
            <a:picLocks noChangeAspect="1"/>
          </p:cNvPicPr>
          <p:nvPr/>
        </p:nvPicPr>
        <p:blipFill rotWithShape="1">
          <a:blip r:embed="rId3"/>
          <a:srcRect l="17771" r="12200" b="-1"/>
          <a:stretch/>
        </p:blipFill>
        <p:spPr>
          <a:xfrm>
            <a:off x="6448425" y="1733547"/>
            <a:ext cx="5138768" cy="4127656"/>
          </a:xfrm>
          <a:prstGeom prst="rect">
            <a:avLst/>
          </a:prstGeom>
          <a:noFill/>
        </p:spPr>
      </p:pic>
    </p:spTree>
    <p:extLst>
      <p:ext uri="{BB962C8B-B14F-4D97-AF65-F5344CB8AC3E}">
        <p14:creationId xmlns:p14="http://schemas.microsoft.com/office/powerpoint/2010/main" val="240429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BBA1A-B0F2-DEB4-A2C4-1821B0F7836F}"/>
              </a:ext>
            </a:extLst>
          </p:cNvPr>
          <p:cNvSpPr>
            <a:spLocks noGrp="1"/>
          </p:cNvSpPr>
          <p:nvPr>
            <p:ph type="title"/>
          </p:nvPr>
        </p:nvSpPr>
        <p:spPr/>
        <p:txBody>
          <a:bodyPr/>
          <a:lstStyle/>
          <a:p>
            <a:r>
              <a:rPr lang="da-DK" sz="3200">
                <a:latin typeface="Open Sans" panose="020B0606030504020204" pitchFamily="34" charset="0"/>
                <a:ea typeface="Open Sans" panose="020B0606030504020204" pitchFamily="34" charset="0"/>
                <a:cs typeface="Open Sans" panose="020B0606030504020204" pitchFamily="34" charset="0"/>
              </a:rPr>
              <a:t>Hvis I møder en forælder, der skal til </a:t>
            </a:r>
            <a:r>
              <a:rPr lang="da-DK" sz="3200" b="1">
                <a:latin typeface="Open Sans" panose="020B0606030504020204" pitchFamily="34" charset="0"/>
                <a:ea typeface="Open Sans" panose="020B0606030504020204" pitchFamily="34" charset="0"/>
                <a:cs typeface="Open Sans" panose="020B0606030504020204" pitchFamily="34" charset="0"/>
              </a:rPr>
              <a:t>møde i Familieretshuset og som gerne vil have en frivillig bisidder med</a:t>
            </a:r>
            <a:r>
              <a:rPr lang="da-DK" sz="3200">
                <a:latin typeface="Open Sans" panose="020B0606030504020204" pitchFamily="34" charset="0"/>
                <a:ea typeface="Open Sans" panose="020B0606030504020204" pitchFamily="34" charset="0"/>
                <a:cs typeface="Open Sans" panose="020B0606030504020204" pitchFamily="34" charset="0"/>
              </a:rPr>
              <a:t>, kan I henvise dem til Mødrehjælpens rådgivning</a:t>
            </a:r>
            <a:br>
              <a:rPr lang="da-DK" sz="3200">
                <a:latin typeface="Open Sans" panose="020B0606030504020204" pitchFamily="34" charset="0"/>
                <a:ea typeface="Open Sans" panose="020B0606030504020204" pitchFamily="34" charset="0"/>
                <a:cs typeface="Open Sans" panose="020B0606030504020204" pitchFamily="34" charset="0"/>
              </a:rPr>
            </a:br>
            <a:br>
              <a:rPr lang="da-DK" sz="3200">
                <a:latin typeface="Open Sans" panose="020B0606030504020204" pitchFamily="34" charset="0"/>
                <a:ea typeface="Open Sans" panose="020B0606030504020204" pitchFamily="34" charset="0"/>
                <a:cs typeface="Open Sans" panose="020B0606030504020204" pitchFamily="34" charset="0"/>
              </a:rPr>
            </a:br>
            <a:r>
              <a:rPr lang="da-DK" sz="3200" b="1">
                <a:latin typeface="Open Sans" panose="020B0606030504020204" pitchFamily="34" charset="0"/>
                <a:ea typeface="Open Sans" panose="020B0606030504020204" pitchFamily="34" charset="0"/>
                <a:cs typeface="Open Sans" panose="020B0606030504020204" pitchFamily="34" charset="0"/>
              </a:rPr>
              <a:t>33 45 86 00</a:t>
            </a:r>
            <a:br>
              <a:rPr lang="da-DK" sz="3200"/>
            </a:br>
            <a:endParaRPr lang="da-DK" sz="3200"/>
          </a:p>
        </p:txBody>
      </p:sp>
    </p:spTree>
    <p:extLst>
      <p:ext uri="{BB962C8B-B14F-4D97-AF65-F5344CB8AC3E}">
        <p14:creationId xmlns:p14="http://schemas.microsoft.com/office/powerpoint/2010/main" val="1480676419"/>
      </p:ext>
    </p:extLst>
  </p:cSld>
  <p:clrMapOvr>
    <a:masterClrMapping/>
  </p:clrMapOvr>
</p:sld>
</file>

<file path=ppt/theme/theme1.xml><?xml version="1.0" encoding="utf-8"?>
<a:theme xmlns:a="http://schemas.openxmlformats.org/drawingml/2006/main" name="Power-point skabelon">
  <a:themeElements>
    <a:clrScheme name="MHJ Grafer">
      <a:dk1>
        <a:sysClr val="windowText" lastClr="000000"/>
      </a:dk1>
      <a:lt1>
        <a:sysClr val="window" lastClr="FFFFFF"/>
      </a:lt1>
      <a:dk2>
        <a:srgbClr val="002D49"/>
      </a:dk2>
      <a:lt2>
        <a:srgbClr val="FFFFFF"/>
      </a:lt2>
      <a:accent1>
        <a:srgbClr val="D70947"/>
      </a:accent1>
      <a:accent2>
        <a:srgbClr val="F087A0"/>
      </a:accent2>
      <a:accent3>
        <a:srgbClr val="002D49"/>
      </a:accent3>
      <a:accent4>
        <a:srgbClr val="5F6A84"/>
      </a:accent4>
      <a:accent5>
        <a:srgbClr val="57C0DD"/>
      </a:accent5>
      <a:accent6>
        <a:srgbClr val="ABDFEE"/>
      </a:accent6>
      <a:hlink>
        <a:srgbClr val="57C0DD"/>
      </a:hlink>
      <a:folHlink>
        <a:srgbClr val="ABDFEE"/>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HJ basispræsentation (med tal fra 2023) redigerbár grundskabelon" id="{16354E70-F56B-4E73-AA4D-C97F4F1BCC96}" vid="{1DA539DF-69AD-4E8F-8A03-7B1A560DDBD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6FE116E53422645A751F90C364B7B02" ma:contentTypeVersion="20" ma:contentTypeDescription="Opret et nyt dokument." ma:contentTypeScope="" ma:versionID="ffdfc4ceb0a7dfe6e91396b809881093">
  <xsd:schema xmlns:xsd="http://www.w3.org/2001/XMLSchema" xmlns:xs="http://www.w3.org/2001/XMLSchema" xmlns:p="http://schemas.microsoft.com/office/2006/metadata/properties" xmlns:ns2="9d15f3b8-8c21-4622-9eef-489e7164882e" xmlns:ns3="10ca99bf-ca5c-42d4-bc6d-d91a5144e622" targetNamespace="http://schemas.microsoft.com/office/2006/metadata/properties" ma:root="true" ma:fieldsID="b680f21e785202c557b49612b8a32642" ns2:_="" ns3:_="">
    <xsd:import namespace="9d15f3b8-8c21-4622-9eef-489e7164882e"/>
    <xsd:import namespace="10ca99bf-ca5c-42d4-bc6d-d91a5144e62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Samtykkeerkl_x00e6_ring" minOccurs="0"/>
                <xsd:element ref="ns2:MediaServiceObjectDetectorVersions" minOccurs="0"/>
                <xsd:element ref="ns2:MediaServiceSearchProperties" minOccurs="0"/>
                <xsd:element ref="ns2:RFRtjekli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15f3b8-8c21-4622-9eef-489e716488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63e8b409-a6fa-4bc5-9e3f-de614d7eb243" ma:termSetId="09814cd3-568e-fe90-9814-8d621ff8fb84" ma:anchorId="fba54fb3-c3e1-fe81-a776-ca4b69148c4d" ma:open="true" ma:isKeyword="false">
      <xsd:complexType>
        <xsd:sequence>
          <xsd:element ref="pc:Terms" minOccurs="0" maxOccurs="1"/>
        </xsd:sequence>
      </xsd:complexType>
    </xsd:element>
    <xsd:element name="Samtykkeerkl_x00e6_ring" ma:index="24" nillable="true" ma:displayName="Samtykkeerklæring" ma:description="Ja" ma:format="Dropdown" ma:internalName="Samtykkeerkl_x00e6_ring">
      <xsd:simpleType>
        <xsd:restriction base="dms:Text">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RFRtjeklist" ma:index="27" nillable="true" ma:displayName="RFR tjeklist" ma:format="Dropdown" ma:internalName="RFRtjeklis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ca99bf-ca5c-42d4-bc6d-d91a5144e622"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cb5995f7-3933-4391-9c98-6e56845ff50f}" ma:internalName="TaxCatchAll" ma:showField="CatchAllData" ma:web="10ca99bf-ca5c-42d4-bc6d-d91a5144e6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0ca99bf-ca5c-42d4-bc6d-d91a5144e622" xsi:nil="true"/>
    <lcf76f155ced4ddcb4097134ff3c332f xmlns="9d15f3b8-8c21-4622-9eef-489e7164882e">
      <Terms xmlns="http://schemas.microsoft.com/office/infopath/2007/PartnerControls"/>
    </lcf76f155ced4ddcb4097134ff3c332f>
    <Samtykkeerkl_x00e6_ring xmlns="9d15f3b8-8c21-4622-9eef-489e7164882e" xsi:nil="true"/>
    <RFRtjeklist xmlns="9d15f3b8-8c21-4622-9eef-489e7164882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2C31DB-04D9-4E41-AC71-7DC4655ED1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15f3b8-8c21-4622-9eef-489e7164882e"/>
    <ds:schemaRef ds:uri="10ca99bf-ca5c-42d4-bc6d-d91a5144e6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5F18ED-5264-4B4F-A8AC-BD1B61E4FAF3}">
  <ds:schemaRefs>
    <ds:schemaRef ds:uri="10ca99bf-ca5c-42d4-bc6d-d91a5144e622"/>
    <ds:schemaRef ds:uri="9d15f3b8-8c21-4622-9eef-489e716488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C353A69-0A40-4054-A054-155A802D6F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Mødrehjælpens basispræsentation (med tal fra 2023)</Template>
  <TotalTime>2</TotalTime>
  <Words>815</Words>
  <Application>Microsoft Office PowerPoint</Application>
  <PresentationFormat>Widescreen</PresentationFormat>
  <Paragraphs>53</Paragraphs>
  <Slides>10</Slides>
  <Notes>9</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10</vt:i4>
      </vt:variant>
    </vt:vector>
  </HeadingPairs>
  <TitlesOfParts>
    <vt:vector size="16" baseType="lpstr">
      <vt:lpstr>Arial</vt:lpstr>
      <vt:lpstr>Calibri</vt:lpstr>
      <vt:lpstr>Open Sans</vt:lpstr>
      <vt:lpstr>Open Sans ExtraBold</vt:lpstr>
      <vt:lpstr>Open Sans Semibold</vt:lpstr>
      <vt:lpstr>Power-point skabelon</vt:lpstr>
      <vt:lpstr>Mødrehjælpens bisidder-projekt</vt:lpstr>
      <vt:lpstr>Hvad er bisidderprojektet?</vt:lpstr>
      <vt:lpstr>Familieretshusene</vt:lpstr>
      <vt:lpstr>Hvad gør en bisidder?</vt:lpstr>
      <vt:lpstr>Foreløbige resultater fra projektet</vt:lpstr>
      <vt:lpstr>PowerPoint-præsentation</vt:lpstr>
      <vt:lpstr>PowerPoint-præsentation</vt:lpstr>
      <vt:lpstr>Hvordan foregår et bisidderforløb?  </vt:lpstr>
      <vt:lpstr>Hvis I møder en forælder, der skal til møde i Familieretshuset og som gerne vil have en frivillig bisidder med, kan I henvise dem til Mødrehjælpens rådgivning  33 45 86 00 </vt:lpstr>
      <vt:lpstr>SPØRGSMÅL?  Hvis I har spørgsmål, inputs eller forslag, vil vi meget gerne høre dem! frivilligbisidder@moedrehjaelpen.dk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Tea Sylvest</dc:creator>
  <cp:lastModifiedBy>Helena Strandsberg</cp:lastModifiedBy>
  <cp:revision>3</cp:revision>
  <cp:lastPrinted>2022-04-19T12:06:26Z</cp:lastPrinted>
  <dcterms:created xsi:type="dcterms:W3CDTF">2025-05-13T09:22:24Z</dcterms:created>
  <dcterms:modified xsi:type="dcterms:W3CDTF">2025-08-07T11:27:03Z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0x01010036FE116E53422645A751F90C364B7B02</vt:lpwstr>
  </property>
  <property fmtid="{D5CDD505-2E9C-101B-9397-08002B2CF9AE}" pid="3" name="MediaServiceImageTags">
    <vt:lpwstr/>
  </property>
</Properties>
</file>